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74" r:id="rId2"/>
    <p:sldId id="280" r:id="rId3"/>
    <p:sldId id="275" r:id="rId4"/>
    <p:sldId id="319" r:id="rId5"/>
    <p:sldId id="279" r:id="rId6"/>
    <p:sldId id="278" r:id="rId7"/>
    <p:sldId id="281" r:id="rId8"/>
    <p:sldId id="282" r:id="rId9"/>
    <p:sldId id="284" r:id="rId10"/>
    <p:sldId id="290" r:id="rId11"/>
    <p:sldId id="306" r:id="rId12"/>
    <p:sldId id="286" r:id="rId13"/>
    <p:sldId id="288" r:id="rId14"/>
    <p:sldId id="257" r:id="rId15"/>
    <p:sldId id="258" r:id="rId16"/>
    <p:sldId id="320" r:id="rId17"/>
    <p:sldId id="321" r:id="rId18"/>
    <p:sldId id="322" r:id="rId19"/>
    <p:sldId id="277" r:id="rId20"/>
    <p:sldId id="291" r:id="rId21"/>
    <p:sldId id="285" r:id="rId22"/>
  </p:sldIdLst>
  <p:sldSz cx="12192000" cy="6858000"/>
  <p:notesSz cx="7010400" cy="92964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1CB0EF4-AFF6-454F-B1BE-1CF32FDA34B1}">
          <p14:sldIdLst>
            <p14:sldId id="274"/>
            <p14:sldId id="280"/>
            <p14:sldId id="275"/>
            <p14:sldId id="319"/>
            <p14:sldId id="279"/>
            <p14:sldId id="278"/>
            <p14:sldId id="281"/>
            <p14:sldId id="282"/>
            <p14:sldId id="284"/>
            <p14:sldId id="290"/>
            <p14:sldId id="306"/>
            <p14:sldId id="286"/>
            <p14:sldId id="288"/>
            <p14:sldId id="257"/>
            <p14:sldId id="258"/>
            <p14:sldId id="320"/>
            <p14:sldId id="321"/>
            <p14:sldId id="322"/>
            <p14:sldId id="277"/>
          </p14:sldIdLst>
        </p14:section>
        <p14:section name="Supplementary materials" id="{90D22AD9-FF25-41F3-B564-BA27CE271CDF}">
          <p14:sldIdLst>
            <p14:sldId id="291"/>
            <p14:sldId id="28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AE10CA-6966-4B81-9EF5-62A5B7419C91}" v="75" dt="2024-10-30T22:58:54.1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7475" autoAdjust="0"/>
  </p:normalViewPr>
  <p:slideViewPr>
    <p:cSldViewPr snapToGrid="0">
      <p:cViewPr varScale="1">
        <p:scale>
          <a:sx n="58" d="100"/>
          <a:sy n="58" d="100"/>
        </p:scale>
        <p:origin x="86" y="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llon, Camille" userId="b975d218-c7d3-4437-a409-8d032b69b385" providerId="ADAL" clId="{83AE10CA-6966-4B81-9EF5-62A5B7419C91}"/>
    <pc:docChg chg="undo custSel modSld modMainMaster">
      <pc:chgData name="Brillon, Camille" userId="b975d218-c7d3-4437-a409-8d032b69b385" providerId="ADAL" clId="{83AE10CA-6966-4B81-9EF5-62A5B7419C91}" dt="2024-10-30T23:00:03.267" v="1039" actId="1035"/>
      <pc:docMkLst>
        <pc:docMk/>
      </pc:docMkLst>
      <pc:sldChg chg="modSp mod modNotesTx">
        <pc:chgData name="Brillon, Camille" userId="b975d218-c7d3-4437-a409-8d032b69b385" providerId="ADAL" clId="{83AE10CA-6966-4B81-9EF5-62A5B7419C91}" dt="2024-10-30T22:15:13.693" v="578" actId="20577"/>
        <pc:sldMkLst>
          <pc:docMk/>
          <pc:sldMk cId="380156183" sldId="257"/>
        </pc:sldMkLst>
        <pc:spChg chg="mod">
          <ac:chgData name="Brillon, Camille" userId="b975d218-c7d3-4437-a409-8d032b69b385" providerId="ADAL" clId="{83AE10CA-6966-4B81-9EF5-62A5B7419C91}" dt="2024-10-30T22:14:59.007" v="577" actId="255"/>
          <ac:spMkLst>
            <pc:docMk/>
            <pc:sldMk cId="380156183" sldId="257"/>
            <ac:spMk id="2" creationId="{0EADC14F-E071-B25D-5BC2-804E7BC12543}"/>
          </ac:spMkLst>
        </pc:spChg>
      </pc:sldChg>
      <pc:sldChg chg="modSp mod">
        <pc:chgData name="Brillon, Camille" userId="b975d218-c7d3-4437-a409-8d032b69b385" providerId="ADAL" clId="{83AE10CA-6966-4B81-9EF5-62A5B7419C91}" dt="2024-10-30T21:55:35.224" v="111" actId="255"/>
        <pc:sldMkLst>
          <pc:docMk/>
          <pc:sldMk cId="3881413246" sldId="258"/>
        </pc:sldMkLst>
        <pc:spChg chg="mod">
          <ac:chgData name="Brillon, Camille" userId="b975d218-c7d3-4437-a409-8d032b69b385" providerId="ADAL" clId="{83AE10CA-6966-4B81-9EF5-62A5B7419C91}" dt="2024-10-30T21:55:35.224" v="111" actId="255"/>
          <ac:spMkLst>
            <pc:docMk/>
            <pc:sldMk cId="3881413246" sldId="258"/>
            <ac:spMk id="3" creationId="{884B38A9-6797-A044-D1F3-F2E027D08B6E}"/>
          </ac:spMkLst>
        </pc:spChg>
      </pc:sldChg>
      <pc:sldChg chg="modSp mod modAnim">
        <pc:chgData name="Brillon, Camille" userId="b975d218-c7d3-4437-a409-8d032b69b385" providerId="ADAL" clId="{83AE10CA-6966-4B81-9EF5-62A5B7419C91}" dt="2024-10-30T22:58:32.591" v="1025" actId="27636"/>
        <pc:sldMkLst>
          <pc:docMk/>
          <pc:sldMk cId="220937959" sldId="275"/>
        </pc:sldMkLst>
        <pc:spChg chg="mod">
          <ac:chgData name="Brillon, Camille" userId="b975d218-c7d3-4437-a409-8d032b69b385" providerId="ADAL" clId="{83AE10CA-6966-4B81-9EF5-62A5B7419C91}" dt="2024-10-30T22:31:31.587" v="743" actId="1076"/>
          <ac:spMkLst>
            <pc:docMk/>
            <pc:sldMk cId="220937959" sldId="275"/>
            <ac:spMk id="2" creationId="{ABF3ECCC-5DF0-DFFA-190D-DD033E93698E}"/>
          </ac:spMkLst>
        </pc:spChg>
        <pc:spChg chg="mod ord">
          <ac:chgData name="Brillon, Camille" userId="b975d218-c7d3-4437-a409-8d032b69b385" providerId="ADAL" clId="{83AE10CA-6966-4B81-9EF5-62A5B7419C91}" dt="2024-10-30T22:58:32.591" v="1025" actId="27636"/>
          <ac:spMkLst>
            <pc:docMk/>
            <pc:sldMk cId="220937959" sldId="275"/>
            <ac:spMk id="3" creationId="{19BBA8E8-50AA-F55F-7D5B-E217B32D0F06}"/>
          </ac:spMkLst>
        </pc:spChg>
      </pc:sldChg>
      <pc:sldChg chg="modSp mod">
        <pc:chgData name="Brillon, Camille" userId="b975d218-c7d3-4437-a409-8d032b69b385" providerId="ADAL" clId="{83AE10CA-6966-4B81-9EF5-62A5B7419C91}" dt="2024-10-30T22:37:10.901" v="853" actId="1076"/>
        <pc:sldMkLst>
          <pc:docMk/>
          <pc:sldMk cId="3481327197" sldId="277"/>
        </pc:sldMkLst>
        <pc:spChg chg="mod">
          <ac:chgData name="Brillon, Camille" userId="b975d218-c7d3-4437-a409-8d032b69b385" providerId="ADAL" clId="{83AE10CA-6966-4B81-9EF5-62A5B7419C91}" dt="2024-10-30T22:37:10.901" v="853" actId="1076"/>
          <ac:spMkLst>
            <pc:docMk/>
            <pc:sldMk cId="3481327197" sldId="277"/>
            <ac:spMk id="2" creationId="{32BEFFF0-D7DB-FEE9-91CF-9D91647B6E31}"/>
          </ac:spMkLst>
        </pc:spChg>
      </pc:sldChg>
      <pc:sldChg chg="modSp mod">
        <pc:chgData name="Brillon, Camille" userId="b975d218-c7d3-4437-a409-8d032b69b385" providerId="ADAL" clId="{83AE10CA-6966-4B81-9EF5-62A5B7419C91}" dt="2024-10-30T22:34:14.692" v="841" actId="1036"/>
        <pc:sldMkLst>
          <pc:docMk/>
          <pc:sldMk cId="347367197" sldId="278"/>
        </pc:sldMkLst>
        <pc:spChg chg="mod">
          <ac:chgData name="Brillon, Camille" userId="b975d218-c7d3-4437-a409-8d032b69b385" providerId="ADAL" clId="{83AE10CA-6966-4B81-9EF5-62A5B7419C91}" dt="2024-10-30T22:34:03.127" v="827" actId="1076"/>
          <ac:spMkLst>
            <pc:docMk/>
            <pc:sldMk cId="347367197" sldId="278"/>
            <ac:spMk id="2" creationId="{173BECB7-5584-2A8C-1778-1CDDB5A916D3}"/>
          </ac:spMkLst>
        </pc:spChg>
        <pc:spChg chg="mod">
          <ac:chgData name="Brillon, Camille" userId="b975d218-c7d3-4437-a409-8d032b69b385" providerId="ADAL" clId="{83AE10CA-6966-4B81-9EF5-62A5B7419C91}" dt="2024-10-30T22:34:14.692" v="841" actId="1036"/>
          <ac:spMkLst>
            <pc:docMk/>
            <pc:sldMk cId="347367197" sldId="278"/>
            <ac:spMk id="3" creationId="{E51DA782-257F-EB42-E7D4-BB05425D9ACF}"/>
          </ac:spMkLst>
        </pc:spChg>
        <pc:spChg chg="mod">
          <ac:chgData name="Brillon, Camille" userId="b975d218-c7d3-4437-a409-8d032b69b385" providerId="ADAL" clId="{83AE10CA-6966-4B81-9EF5-62A5B7419C91}" dt="2024-10-30T22:00:18.774" v="172" actId="14100"/>
          <ac:spMkLst>
            <pc:docMk/>
            <pc:sldMk cId="347367197" sldId="278"/>
            <ac:spMk id="6" creationId="{70A1AE31-6218-12DB-C058-8FD46377F9E0}"/>
          </ac:spMkLst>
        </pc:spChg>
        <pc:spChg chg="mod">
          <ac:chgData name="Brillon, Camille" userId="b975d218-c7d3-4437-a409-8d032b69b385" providerId="ADAL" clId="{83AE10CA-6966-4B81-9EF5-62A5B7419C91}" dt="2024-10-30T22:04:01.225" v="303" actId="14100"/>
          <ac:spMkLst>
            <pc:docMk/>
            <pc:sldMk cId="347367197" sldId="278"/>
            <ac:spMk id="11" creationId="{1A83036D-4818-DC97-B728-569E64B05224}"/>
          </ac:spMkLst>
        </pc:spChg>
        <pc:spChg chg="mod">
          <ac:chgData name="Brillon, Camille" userId="b975d218-c7d3-4437-a409-8d032b69b385" providerId="ADAL" clId="{83AE10CA-6966-4B81-9EF5-62A5B7419C91}" dt="2024-10-30T22:04:15.032" v="305" actId="14100"/>
          <ac:spMkLst>
            <pc:docMk/>
            <pc:sldMk cId="347367197" sldId="278"/>
            <ac:spMk id="12" creationId="{540BE5D7-D987-A511-42FA-BF638F64AB90}"/>
          </ac:spMkLst>
        </pc:spChg>
      </pc:sldChg>
      <pc:sldChg chg="addSp delSp modSp mod setBg">
        <pc:chgData name="Brillon, Camille" userId="b975d218-c7d3-4437-a409-8d032b69b385" providerId="ADAL" clId="{83AE10CA-6966-4B81-9EF5-62A5B7419C91}" dt="2024-10-30T22:33:37.280" v="825" actId="1076"/>
        <pc:sldMkLst>
          <pc:docMk/>
          <pc:sldMk cId="114939213" sldId="279"/>
        </pc:sldMkLst>
        <pc:spChg chg="add del">
          <ac:chgData name="Brillon, Camille" userId="b975d218-c7d3-4437-a409-8d032b69b385" providerId="ADAL" clId="{83AE10CA-6966-4B81-9EF5-62A5B7419C91}" dt="2024-10-30T21:57:50.428" v="135" actId="478"/>
          <ac:spMkLst>
            <pc:docMk/>
            <pc:sldMk cId="114939213" sldId="279"/>
            <ac:spMk id="3" creationId="{7ED36BFB-1361-41D9-ECC2-F457E06F312B}"/>
          </ac:spMkLst>
        </pc:spChg>
        <pc:spChg chg="mod">
          <ac:chgData name="Brillon, Camille" userId="b975d218-c7d3-4437-a409-8d032b69b385" providerId="ADAL" clId="{83AE10CA-6966-4B81-9EF5-62A5B7419C91}" dt="2024-10-30T22:33:37.280" v="825" actId="1076"/>
          <ac:spMkLst>
            <pc:docMk/>
            <pc:sldMk cId="114939213" sldId="279"/>
            <ac:spMk id="4" creationId="{414907AA-53AB-7EFD-F946-C9B26F237E82}"/>
          </ac:spMkLst>
        </pc:spChg>
        <pc:spChg chg="add del mod">
          <ac:chgData name="Brillon, Camille" userId="b975d218-c7d3-4437-a409-8d032b69b385" providerId="ADAL" clId="{83AE10CA-6966-4B81-9EF5-62A5B7419C91}" dt="2024-10-30T21:57:50.428" v="135" actId="478"/>
          <ac:spMkLst>
            <pc:docMk/>
            <pc:sldMk cId="114939213" sldId="279"/>
            <ac:spMk id="9" creationId="{46198D87-A80C-CC52-B75D-52AE151EB67C}"/>
          </ac:spMkLst>
        </pc:spChg>
      </pc:sldChg>
      <pc:sldChg chg="modSp mod">
        <pc:chgData name="Brillon, Camille" userId="b975d218-c7d3-4437-a409-8d032b69b385" providerId="ADAL" clId="{83AE10CA-6966-4B81-9EF5-62A5B7419C91}" dt="2024-10-30T22:31:46.233" v="744" actId="1076"/>
        <pc:sldMkLst>
          <pc:docMk/>
          <pc:sldMk cId="1361139839" sldId="280"/>
        </pc:sldMkLst>
        <pc:spChg chg="mod">
          <ac:chgData name="Brillon, Camille" userId="b975d218-c7d3-4437-a409-8d032b69b385" providerId="ADAL" clId="{83AE10CA-6966-4B81-9EF5-62A5B7419C91}" dt="2024-10-30T22:31:46.233" v="744" actId="1076"/>
          <ac:spMkLst>
            <pc:docMk/>
            <pc:sldMk cId="1361139839" sldId="280"/>
            <ac:spMk id="2" creationId="{5BFC83D7-C70F-1954-7148-ADBCB003E3AB}"/>
          </ac:spMkLst>
        </pc:spChg>
      </pc:sldChg>
      <pc:sldChg chg="modSp mod">
        <pc:chgData name="Brillon, Camille" userId="b975d218-c7d3-4437-a409-8d032b69b385" providerId="ADAL" clId="{83AE10CA-6966-4B81-9EF5-62A5B7419C91}" dt="2024-10-30T22:34:32.028" v="842" actId="1076"/>
        <pc:sldMkLst>
          <pc:docMk/>
          <pc:sldMk cId="2792488992" sldId="281"/>
        </pc:sldMkLst>
        <pc:spChg chg="mod">
          <ac:chgData name="Brillon, Camille" userId="b975d218-c7d3-4437-a409-8d032b69b385" providerId="ADAL" clId="{83AE10CA-6966-4B81-9EF5-62A5B7419C91}" dt="2024-10-30T22:34:32.028" v="842" actId="1076"/>
          <ac:spMkLst>
            <pc:docMk/>
            <pc:sldMk cId="2792488992" sldId="281"/>
            <ac:spMk id="11" creationId="{491DE5E0-2724-6B47-487A-04726A702E7A}"/>
          </ac:spMkLst>
        </pc:spChg>
      </pc:sldChg>
      <pc:sldChg chg="modSp mod">
        <pc:chgData name="Brillon, Camille" userId="b975d218-c7d3-4437-a409-8d032b69b385" providerId="ADAL" clId="{83AE10CA-6966-4B81-9EF5-62A5B7419C91}" dt="2024-10-30T22:39:15.955" v="867" actId="313"/>
        <pc:sldMkLst>
          <pc:docMk/>
          <pc:sldMk cId="1114326917" sldId="282"/>
        </pc:sldMkLst>
        <pc:spChg chg="mod">
          <ac:chgData name="Brillon, Camille" userId="b975d218-c7d3-4437-a409-8d032b69b385" providerId="ADAL" clId="{83AE10CA-6966-4B81-9EF5-62A5B7419C91}" dt="2024-10-30T22:34:43.638" v="843" actId="1076"/>
          <ac:spMkLst>
            <pc:docMk/>
            <pc:sldMk cId="1114326917" sldId="282"/>
            <ac:spMk id="2" creationId="{D9578B41-606F-B8A6-A9DB-1C51D235CD7A}"/>
          </ac:spMkLst>
        </pc:spChg>
        <pc:spChg chg="mod">
          <ac:chgData name="Brillon, Camille" userId="b975d218-c7d3-4437-a409-8d032b69b385" providerId="ADAL" clId="{83AE10CA-6966-4B81-9EF5-62A5B7419C91}" dt="2024-10-30T22:39:15.955" v="867" actId="313"/>
          <ac:spMkLst>
            <pc:docMk/>
            <pc:sldMk cId="1114326917" sldId="282"/>
            <ac:spMk id="6" creationId="{54E96D68-2FE5-5E75-0C3F-B4CF66A2A52C}"/>
          </ac:spMkLst>
        </pc:spChg>
      </pc:sldChg>
      <pc:sldChg chg="delSp modSp mod">
        <pc:chgData name="Brillon, Camille" userId="b975d218-c7d3-4437-a409-8d032b69b385" providerId="ADAL" clId="{83AE10CA-6966-4B81-9EF5-62A5B7419C91}" dt="2024-10-30T22:35:37.395" v="846" actId="1076"/>
        <pc:sldMkLst>
          <pc:docMk/>
          <pc:sldMk cId="1861484513" sldId="286"/>
        </pc:sldMkLst>
        <pc:spChg chg="mod">
          <ac:chgData name="Brillon, Camille" userId="b975d218-c7d3-4437-a409-8d032b69b385" providerId="ADAL" clId="{83AE10CA-6966-4B81-9EF5-62A5B7419C91}" dt="2024-10-30T22:35:37.395" v="846" actId="1076"/>
          <ac:spMkLst>
            <pc:docMk/>
            <pc:sldMk cId="1861484513" sldId="286"/>
            <ac:spMk id="2" creationId="{38A23E94-7DAE-EE31-A437-A1D07423B436}"/>
          </ac:spMkLst>
        </pc:spChg>
        <pc:spChg chg="del">
          <ac:chgData name="Brillon, Camille" userId="b975d218-c7d3-4437-a409-8d032b69b385" providerId="ADAL" clId="{83AE10CA-6966-4B81-9EF5-62A5B7419C91}" dt="2024-10-22T20:46:17.614" v="16" actId="478"/>
          <ac:spMkLst>
            <pc:docMk/>
            <pc:sldMk cId="1861484513" sldId="286"/>
            <ac:spMk id="3" creationId="{849A68F2-0B61-51BB-233F-C556B8B1E9BA}"/>
          </ac:spMkLst>
        </pc:spChg>
        <pc:picChg chg="mod modCrop">
          <ac:chgData name="Brillon, Camille" userId="b975d218-c7d3-4437-a409-8d032b69b385" providerId="ADAL" clId="{83AE10CA-6966-4B81-9EF5-62A5B7419C91}" dt="2024-10-22T20:49:44.627" v="36" actId="732"/>
          <ac:picMkLst>
            <pc:docMk/>
            <pc:sldMk cId="1861484513" sldId="286"/>
            <ac:picMk id="5" creationId="{C4C3F3F2-9240-3A59-5E62-C873250F8B50}"/>
          </ac:picMkLst>
        </pc:picChg>
      </pc:sldChg>
      <pc:sldChg chg="modSp mod">
        <pc:chgData name="Brillon, Camille" userId="b975d218-c7d3-4437-a409-8d032b69b385" providerId="ADAL" clId="{83AE10CA-6966-4B81-9EF5-62A5B7419C91}" dt="2024-10-30T22:35:56.327" v="847" actId="1076"/>
        <pc:sldMkLst>
          <pc:docMk/>
          <pc:sldMk cId="2072581243" sldId="288"/>
        </pc:sldMkLst>
        <pc:spChg chg="mod">
          <ac:chgData name="Brillon, Camille" userId="b975d218-c7d3-4437-a409-8d032b69b385" providerId="ADAL" clId="{83AE10CA-6966-4B81-9EF5-62A5B7419C91}" dt="2024-10-30T22:35:56.327" v="847" actId="1076"/>
          <ac:spMkLst>
            <pc:docMk/>
            <pc:sldMk cId="2072581243" sldId="288"/>
            <ac:spMk id="2" creationId="{14EA2ADD-4F23-47ED-DE7A-97985EFD633A}"/>
          </ac:spMkLst>
        </pc:spChg>
        <pc:spChg chg="mod">
          <ac:chgData name="Brillon, Camille" userId="b975d218-c7d3-4437-a409-8d032b69b385" providerId="ADAL" clId="{83AE10CA-6966-4B81-9EF5-62A5B7419C91}" dt="2024-10-30T22:14:42.847" v="576" actId="20577"/>
          <ac:spMkLst>
            <pc:docMk/>
            <pc:sldMk cId="2072581243" sldId="288"/>
            <ac:spMk id="3" creationId="{0D95CFA3-6F8A-9AF9-048E-D45E8828267D}"/>
          </ac:spMkLst>
        </pc:spChg>
      </pc:sldChg>
      <pc:sldChg chg="modSp mod modNotesTx">
        <pc:chgData name="Brillon, Camille" userId="b975d218-c7d3-4437-a409-8d032b69b385" providerId="ADAL" clId="{83AE10CA-6966-4B81-9EF5-62A5B7419C91}" dt="2024-10-30T22:29:30.782" v="740" actId="1036"/>
        <pc:sldMkLst>
          <pc:docMk/>
          <pc:sldMk cId="369711171" sldId="290"/>
        </pc:sldMkLst>
        <pc:spChg chg="mod">
          <ac:chgData name="Brillon, Camille" userId="b975d218-c7d3-4437-a409-8d032b69b385" providerId="ADAL" clId="{83AE10CA-6966-4B81-9EF5-62A5B7419C91}" dt="2024-10-30T22:29:30.782" v="740" actId="1036"/>
          <ac:spMkLst>
            <pc:docMk/>
            <pc:sldMk cId="369711171" sldId="290"/>
            <ac:spMk id="2" creationId="{81E126D8-88A2-9E94-283E-5DB5BAEF0A82}"/>
          </ac:spMkLst>
        </pc:spChg>
        <pc:spChg chg="mod">
          <ac:chgData name="Brillon, Camille" userId="b975d218-c7d3-4437-a409-8d032b69b385" providerId="ADAL" clId="{83AE10CA-6966-4B81-9EF5-62A5B7419C91}" dt="2024-10-30T22:08:05.376" v="343" actId="255"/>
          <ac:spMkLst>
            <pc:docMk/>
            <pc:sldMk cId="369711171" sldId="290"/>
            <ac:spMk id="6" creationId="{703BB5D9-791B-506E-EF73-E7683E99357F}"/>
          </ac:spMkLst>
        </pc:spChg>
        <pc:spChg chg="mod">
          <ac:chgData name="Brillon, Camille" userId="b975d218-c7d3-4437-a409-8d032b69b385" providerId="ADAL" clId="{83AE10CA-6966-4B81-9EF5-62A5B7419C91}" dt="2024-10-30T22:07:59.178" v="342" actId="255"/>
          <ac:spMkLst>
            <pc:docMk/>
            <pc:sldMk cId="369711171" sldId="290"/>
            <ac:spMk id="7" creationId="{2CC84A51-3D2A-6641-8438-DC74E938231F}"/>
          </ac:spMkLst>
        </pc:spChg>
      </pc:sldChg>
      <pc:sldChg chg="modSp mod">
        <pc:chgData name="Brillon, Camille" userId="b975d218-c7d3-4437-a409-8d032b69b385" providerId="ADAL" clId="{83AE10CA-6966-4B81-9EF5-62A5B7419C91}" dt="2024-10-30T22:39:20.744" v="869" actId="2"/>
        <pc:sldMkLst>
          <pc:docMk/>
          <pc:sldMk cId="846969137" sldId="291"/>
        </pc:sldMkLst>
        <pc:spChg chg="mod">
          <ac:chgData name="Brillon, Camille" userId="b975d218-c7d3-4437-a409-8d032b69b385" providerId="ADAL" clId="{83AE10CA-6966-4B81-9EF5-62A5B7419C91}" dt="2024-10-30T22:37:25.271" v="854" actId="1076"/>
          <ac:spMkLst>
            <pc:docMk/>
            <pc:sldMk cId="846969137" sldId="291"/>
            <ac:spMk id="2" creationId="{E2B95C18-55F6-AECD-0F8F-DB81057886A7}"/>
          </ac:spMkLst>
        </pc:spChg>
        <pc:spChg chg="mod">
          <ac:chgData name="Brillon, Camille" userId="b975d218-c7d3-4437-a409-8d032b69b385" providerId="ADAL" clId="{83AE10CA-6966-4B81-9EF5-62A5B7419C91}" dt="2024-10-30T22:39:20.744" v="869" actId="2"/>
          <ac:spMkLst>
            <pc:docMk/>
            <pc:sldMk cId="846969137" sldId="291"/>
            <ac:spMk id="3" creationId="{9828C2F3-DD25-4F58-1D76-BCBA9184B2EC}"/>
          </ac:spMkLst>
        </pc:spChg>
        <pc:picChg chg="mod">
          <ac:chgData name="Brillon, Camille" userId="b975d218-c7d3-4437-a409-8d032b69b385" providerId="ADAL" clId="{83AE10CA-6966-4B81-9EF5-62A5B7419C91}" dt="2024-10-30T22:37:32.018" v="866" actId="1035"/>
          <ac:picMkLst>
            <pc:docMk/>
            <pc:sldMk cId="846969137" sldId="291"/>
            <ac:picMk id="9" creationId="{85AC87A0-0C50-FDF1-E07E-8C6CA664F08D}"/>
          </ac:picMkLst>
        </pc:picChg>
      </pc:sldChg>
      <pc:sldChg chg="addSp delSp modSp mod">
        <pc:chgData name="Brillon, Camille" userId="b975d218-c7d3-4437-a409-8d032b69b385" providerId="ADAL" clId="{83AE10CA-6966-4B81-9EF5-62A5B7419C91}" dt="2024-10-30T22:35:26.223" v="845" actId="1076"/>
        <pc:sldMkLst>
          <pc:docMk/>
          <pc:sldMk cId="2767001726" sldId="306"/>
        </pc:sldMkLst>
        <pc:spChg chg="del">
          <ac:chgData name="Brillon, Camille" userId="b975d218-c7d3-4437-a409-8d032b69b385" providerId="ADAL" clId="{83AE10CA-6966-4B81-9EF5-62A5B7419C91}" dt="2024-10-30T21:44:47.015" v="42" actId="478"/>
          <ac:spMkLst>
            <pc:docMk/>
            <pc:sldMk cId="2767001726" sldId="306"/>
            <ac:spMk id="2" creationId="{3763CEBA-AC0A-6D31-61D3-C22D62F181CA}"/>
          </ac:spMkLst>
        </pc:spChg>
        <pc:spChg chg="mod">
          <ac:chgData name="Brillon, Camille" userId="b975d218-c7d3-4437-a409-8d032b69b385" providerId="ADAL" clId="{83AE10CA-6966-4B81-9EF5-62A5B7419C91}" dt="2024-10-30T22:35:26.223" v="845" actId="1076"/>
          <ac:spMkLst>
            <pc:docMk/>
            <pc:sldMk cId="2767001726" sldId="306"/>
            <ac:spMk id="3" creationId="{37F93B5B-4DE9-32D0-FEC6-B0CAC90E83A6}"/>
          </ac:spMkLst>
        </pc:spChg>
        <pc:spChg chg="add del mod">
          <ac:chgData name="Brillon, Camille" userId="b975d218-c7d3-4437-a409-8d032b69b385" providerId="ADAL" clId="{83AE10CA-6966-4B81-9EF5-62A5B7419C91}" dt="2024-10-30T21:45:59.605" v="46" actId="478"/>
          <ac:spMkLst>
            <pc:docMk/>
            <pc:sldMk cId="2767001726" sldId="306"/>
            <ac:spMk id="5" creationId="{6EF40FF4-CA2E-FBC2-8FD2-1659C69478AB}"/>
          </ac:spMkLst>
        </pc:spChg>
        <pc:spChg chg="add del">
          <ac:chgData name="Brillon, Camille" userId="b975d218-c7d3-4437-a409-8d032b69b385" providerId="ADAL" clId="{83AE10CA-6966-4B81-9EF5-62A5B7419C91}" dt="2024-10-30T21:45:57.611" v="45" actId="478"/>
          <ac:spMkLst>
            <pc:docMk/>
            <pc:sldMk cId="2767001726" sldId="306"/>
            <ac:spMk id="6" creationId="{13C473C0-18C4-86A6-A24F-61AF67FB1F5C}"/>
          </ac:spMkLst>
        </pc:spChg>
        <pc:spChg chg="add del">
          <ac:chgData name="Brillon, Camille" userId="b975d218-c7d3-4437-a409-8d032b69b385" providerId="ADAL" clId="{83AE10CA-6966-4B81-9EF5-62A5B7419C91}" dt="2024-10-30T21:46:04.792" v="48" actId="478"/>
          <ac:spMkLst>
            <pc:docMk/>
            <pc:sldMk cId="2767001726" sldId="306"/>
            <ac:spMk id="8" creationId="{5046B6EE-754B-5519-999A-D00A35A79EEF}"/>
          </ac:spMkLst>
        </pc:spChg>
        <pc:picChg chg="del">
          <ac:chgData name="Brillon, Camille" userId="b975d218-c7d3-4437-a409-8d032b69b385" providerId="ADAL" clId="{83AE10CA-6966-4B81-9EF5-62A5B7419C91}" dt="2024-10-30T21:44:52.906" v="43" actId="478"/>
          <ac:picMkLst>
            <pc:docMk/>
            <pc:sldMk cId="2767001726" sldId="306"/>
            <ac:picMk id="7" creationId="{CFF34A97-0641-2B57-888E-B3F1ACB7128F}"/>
          </ac:picMkLst>
        </pc:picChg>
        <pc:picChg chg="add mod">
          <ac:chgData name="Brillon, Camille" userId="b975d218-c7d3-4437-a409-8d032b69b385" providerId="ADAL" clId="{83AE10CA-6966-4B81-9EF5-62A5B7419C91}" dt="2024-10-30T21:51:34.702" v="54" actId="555"/>
          <ac:picMkLst>
            <pc:docMk/>
            <pc:sldMk cId="2767001726" sldId="306"/>
            <ac:picMk id="10" creationId="{4E42AD40-61FE-1159-3D6D-1D97A13A4BB3}"/>
          </ac:picMkLst>
        </pc:picChg>
      </pc:sldChg>
      <pc:sldChg chg="modSp mod">
        <pc:chgData name="Brillon, Camille" userId="b975d218-c7d3-4437-a409-8d032b69b385" providerId="ADAL" clId="{83AE10CA-6966-4B81-9EF5-62A5B7419C91}" dt="2024-10-30T23:00:03.267" v="1039" actId="1035"/>
        <pc:sldMkLst>
          <pc:docMk/>
          <pc:sldMk cId="63070469" sldId="319"/>
        </pc:sldMkLst>
        <pc:spChg chg="mod">
          <ac:chgData name="Brillon, Camille" userId="b975d218-c7d3-4437-a409-8d032b69b385" providerId="ADAL" clId="{83AE10CA-6966-4B81-9EF5-62A5B7419C91}" dt="2024-10-30T23:00:03.267" v="1039" actId="1035"/>
          <ac:spMkLst>
            <pc:docMk/>
            <pc:sldMk cId="63070469" sldId="319"/>
            <ac:spMk id="2" creationId="{4DCB4A42-47F8-E38B-5FE3-6D78D16F331C}"/>
          </ac:spMkLst>
        </pc:spChg>
        <pc:spChg chg="mod">
          <ac:chgData name="Brillon, Camille" userId="b975d218-c7d3-4437-a409-8d032b69b385" providerId="ADAL" clId="{83AE10CA-6966-4B81-9EF5-62A5B7419C91}" dt="2024-10-30T22:59:18.803" v="1027" actId="20577"/>
          <ac:spMkLst>
            <pc:docMk/>
            <pc:sldMk cId="63070469" sldId="319"/>
            <ac:spMk id="5" creationId="{1E53D80F-8CC6-FAAF-7583-37A7C886CE77}"/>
          </ac:spMkLst>
        </pc:spChg>
      </pc:sldChg>
      <pc:sldChg chg="addSp delSp modSp mod">
        <pc:chgData name="Brillon, Camille" userId="b975d218-c7d3-4437-a409-8d032b69b385" providerId="ADAL" clId="{83AE10CA-6966-4B81-9EF5-62A5B7419C91}" dt="2024-10-30T22:20:13.632" v="671" actId="1076"/>
        <pc:sldMkLst>
          <pc:docMk/>
          <pc:sldMk cId="1548175936" sldId="320"/>
        </pc:sldMkLst>
        <pc:spChg chg="mod">
          <ac:chgData name="Brillon, Camille" userId="b975d218-c7d3-4437-a409-8d032b69b385" providerId="ADAL" clId="{83AE10CA-6966-4B81-9EF5-62A5B7419C91}" dt="2024-10-30T22:16:46.007" v="580" actId="207"/>
          <ac:spMkLst>
            <pc:docMk/>
            <pc:sldMk cId="1548175936" sldId="320"/>
            <ac:spMk id="2" creationId="{4B05F41F-29D7-9228-DA78-5E90B52643F7}"/>
          </ac:spMkLst>
        </pc:spChg>
        <pc:spChg chg="del mod">
          <ac:chgData name="Brillon, Camille" userId="b975d218-c7d3-4437-a409-8d032b69b385" providerId="ADAL" clId="{83AE10CA-6966-4B81-9EF5-62A5B7419C91}" dt="2024-10-30T22:19:57.673" v="631" actId="478"/>
          <ac:spMkLst>
            <pc:docMk/>
            <pc:sldMk cId="1548175936" sldId="320"/>
            <ac:spMk id="4" creationId="{017366C2-EEE5-713D-03E3-F2A1EADBF805}"/>
          </ac:spMkLst>
        </pc:spChg>
        <pc:spChg chg="add mod">
          <ac:chgData name="Brillon, Camille" userId="b975d218-c7d3-4437-a409-8d032b69b385" providerId="ADAL" clId="{83AE10CA-6966-4B81-9EF5-62A5B7419C91}" dt="2024-10-30T22:20:13.632" v="671" actId="1076"/>
          <ac:spMkLst>
            <pc:docMk/>
            <pc:sldMk cId="1548175936" sldId="320"/>
            <ac:spMk id="7" creationId="{00773455-3A8F-DEB9-9ACB-0205098238EF}"/>
          </ac:spMkLst>
        </pc:spChg>
        <pc:cxnChg chg="add del">
          <ac:chgData name="Brillon, Camille" userId="b975d218-c7d3-4437-a409-8d032b69b385" providerId="ADAL" clId="{83AE10CA-6966-4B81-9EF5-62A5B7419C91}" dt="2024-10-30T22:17:42.480" v="613" actId="478"/>
          <ac:cxnSpMkLst>
            <pc:docMk/>
            <pc:sldMk cId="1548175936" sldId="320"/>
            <ac:cxnSpMk id="6" creationId="{297EFAE6-E4DB-ED54-F713-77606379E2D7}"/>
          </ac:cxnSpMkLst>
        </pc:cxnChg>
      </pc:sldChg>
      <pc:sldChg chg="modSp mod">
        <pc:chgData name="Brillon, Camille" userId="b975d218-c7d3-4437-a409-8d032b69b385" providerId="ADAL" clId="{83AE10CA-6966-4B81-9EF5-62A5B7419C91}" dt="2024-10-30T22:36:53.786" v="852" actId="166"/>
        <pc:sldMkLst>
          <pc:docMk/>
          <pc:sldMk cId="1465020392" sldId="321"/>
        </pc:sldMkLst>
        <pc:spChg chg="mod ord">
          <ac:chgData name="Brillon, Camille" userId="b975d218-c7d3-4437-a409-8d032b69b385" providerId="ADAL" clId="{83AE10CA-6966-4B81-9EF5-62A5B7419C91}" dt="2024-10-30T22:36:53.786" v="852" actId="166"/>
          <ac:spMkLst>
            <pc:docMk/>
            <pc:sldMk cId="1465020392" sldId="321"/>
            <ac:spMk id="2" creationId="{7B8C49F7-44F3-7616-58B3-6D62229C458B}"/>
          </ac:spMkLst>
        </pc:spChg>
        <pc:spChg chg="mod">
          <ac:chgData name="Brillon, Camille" userId="b975d218-c7d3-4437-a409-8d032b69b385" providerId="ADAL" clId="{83AE10CA-6966-4B81-9EF5-62A5B7419C91}" dt="2024-10-30T22:20:35.020" v="672" actId="14100"/>
          <ac:spMkLst>
            <pc:docMk/>
            <pc:sldMk cId="1465020392" sldId="321"/>
            <ac:spMk id="3" creationId="{11567E05-893F-A0C3-DFAC-168240A287B8}"/>
          </ac:spMkLst>
        </pc:spChg>
      </pc:sldChg>
      <pc:sldMasterChg chg="modSldLayout">
        <pc:chgData name="Brillon, Camille" userId="b975d218-c7d3-4437-a409-8d032b69b385" providerId="ADAL" clId="{83AE10CA-6966-4B81-9EF5-62A5B7419C91}" dt="2024-10-22T20:49:19.673" v="35"/>
        <pc:sldMasterMkLst>
          <pc:docMk/>
          <pc:sldMasterMk cId="2221645975" sldId="2147483648"/>
        </pc:sldMasterMkLst>
        <pc:sldLayoutChg chg="addSp delSp modSp">
          <pc:chgData name="Brillon, Camille" userId="b975d218-c7d3-4437-a409-8d032b69b385" providerId="ADAL" clId="{83AE10CA-6966-4B81-9EF5-62A5B7419C91}" dt="2024-10-22T20:49:19.673" v="35"/>
          <pc:sldLayoutMkLst>
            <pc:docMk/>
            <pc:sldMasterMk cId="2221645975" sldId="2147483648"/>
            <pc:sldLayoutMk cId="3112285911" sldId="2147483650"/>
          </pc:sldLayoutMkLst>
          <pc:spChg chg="del">
            <ac:chgData name="Brillon, Camille" userId="b975d218-c7d3-4437-a409-8d032b69b385" providerId="ADAL" clId="{83AE10CA-6966-4B81-9EF5-62A5B7419C91}" dt="2024-10-22T20:49:18.037" v="34"/>
            <ac:spMkLst>
              <pc:docMk/>
              <pc:sldMasterMk cId="2221645975" sldId="2147483648"/>
              <pc:sldLayoutMk cId="3112285911" sldId="2147483650"/>
              <ac:spMk id="2" creationId="{571C9200-84B9-5583-AE82-5466CB1B2276}"/>
            </ac:spMkLst>
          </pc:spChg>
          <pc:spChg chg="del">
            <ac:chgData name="Brillon, Camille" userId="b975d218-c7d3-4437-a409-8d032b69b385" providerId="ADAL" clId="{83AE10CA-6966-4B81-9EF5-62A5B7419C91}" dt="2024-10-22T20:49:10.797" v="33"/>
            <ac:spMkLst>
              <pc:docMk/>
              <pc:sldMasterMk cId="2221645975" sldId="2147483648"/>
              <pc:sldLayoutMk cId="3112285911" sldId="2147483650"/>
              <ac:spMk id="4" creationId="{9AABC026-5987-D8D9-959A-2EDEABC1AF14}"/>
            </ac:spMkLst>
          </pc:spChg>
          <pc:spChg chg="del">
            <ac:chgData name="Brillon, Camille" userId="b975d218-c7d3-4437-a409-8d032b69b385" providerId="ADAL" clId="{83AE10CA-6966-4B81-9EF5-62A5B7419C91}" dt="2024-10-22T20:49:10.797" v="33"/>
            <ac:spMkLst>
              <pc:docMk/>
              <pc:sldMasterMk cId="2221645975" sldId="2147483648"/>
              <pc:sldLayoutMk cId="3112285911" sldId="2147483650"/>
              <ac:spMk id="5" creationId="{ACB7C0D5-33C0-885B-E849-A3918A7BEB45}"/>
            </ac:spMkLst>
          </pc:spChg>
          <pc:spChg chg="del">
            <ac:chgData name="Brillon, Camille" userId="b975d218-c7d3-4437-a409-8d032b69b385" providerId="ADAL" clId="{83AE10CA-6966-4B81-9EF5-62A5B7419C91}" dt="2024-10-22T20:49:10.797" v="33"/>
            <ac:spMkLst>
              <pc:docMk/>
              <pc:sldMasterMk cId="2221645975" sldId="2147483648"/>
              <pc:sldLayoutMk cId="3112285911" sldId="2147483650"/>
              <ac:spMk id="6" creationId="{FF33342F-C245-44CC-E89D-0FBC795D0C57}"/>
            </ac:spMkLst>
          </pc:spChg>
          <pc:spChg chg="add mod">
            <ac:chgData name="Brillon, Camille" userId="b975d218-c7d3-4437-a409-8d032b69b385" providerId="ADAL" clId="{83AE10CA-6966-4B81-9EF5-62A5B7419C91}" dt="2024-10-22T20:49:19.673" v="35"/>
            <ac:spMkLst>
              <pc:docMk/>
              <pc:sldMasterMk cId="2221645975" sldId="2147483648"/>
              <pc:sldLayoutMk cId="3112285911" sldId="2147483650"/>
              <ac:spMk id="7" creationId="{28A686AA-4A31-D86F-BF3E-E4DF7177B4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AA4DABE-B90C-8738-01B4-2A65085138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6869C8-DD35-818A-CFFB-E7E4B23C1BF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B2A213-BE61-4472-AF73-3FC594C0AD29}" type="datetimeFigureOut">
              <a:rPr lang="en-US" smtClean="0"/>
              <a:t>10/30/2024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828648-1546-17A3-DB4F-DADE26C0319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7F6DD1-094F-DD4A-C841-E670634363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758F36-6786-4CC6-8654-A6864730D38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9347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54B59FE-7386-4425-BF09-FC1ECDCBEEA2}" type="datetimeFigureOut">
              <a:rPr lang="en-CA" smtClean="0"/>
              <a:t>2024-10-30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8E1C612-5F3A-436B-B86C-E35321D0CAE5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81397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407256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Seismogram – show ground motion (velocity) in meters/second over time (seconds in UTC)</a:t>
            </a:r>
          </a:p>
          <a:p>
            <a:r>
              <a:rPr lang="en-CA" dirty="0"/>
              <a:t>Spectrogram – Shows frequency content of spectrogram.  Represents the signal strength or ‘loudness’ over time</a:t>
            </a:r>
          </a:p>
        </p:txBody>
      </p:sp>
    </p:spTree>
    <p:extLst>
      <p:ext uri="{BB962C8B-B14F-4D97-AF65-F5344CB8AC3E}">
        <p14:creationId xmlns:p14="http://schemas.microsoft.com/office/powerpoint/2010/main" val="33335629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229185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822520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853142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200" dirty="0"/>
              <a:t>Discuss findings on Raspberry Shake Scavenger Hunt – lead into above question.</a:t>
            </a:r>
          </a:p>
          <a:p>
            <a:endParaRPr lang="en-CA" sz="1200" dirty="0"/>
          </a:p>
          <a:p>
            <a:r>
              <a:rPr lang="en-CA" sz="1200" dirty="0"/>
              <a:t>Why do you think it’s important to study earthquakes?</a:t>
            </a:r>
          </a:p>
          <a:p>
            <a:r>
              <a:rPr lang="en-CA" sz="1200" dirty="0"/>
              <a:t>Look at the map closely.  Where are we?  What do you see?</a:t>
            </a: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605511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376509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240252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487573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b="1" dirty="0"/>
          </a:p>
        </p:txBody>
      </p:sp>
    </p:spTree>
    <p:extLst>
      <p:ext uri="{BB962C8B-B14F-4D97-AF65-F5344CB8AC3E}">
        <p14:creationId xmlns:p14="http://schemas.microsoft.com/office/powerpoint/2010/main" val="14863101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839939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30916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6190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8753460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6693984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161144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251441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618065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868824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673987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8915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17164-A32F-4653-2655-0671ED71E1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A587BF-84C7-C530-27DA-601469CA23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4B9763-E0B2-19C4-3505-FF0F87396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77022-AC31-4737-AAA5-5D0709DC8A48}" type="datetimeFigureOut">
              <a:rPr lang="en-CA" smtClean="0"/>
              <a:t>2024-10-30</a:t>
            </a:fld>
            <a:endParaRPr lang="en-CA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69A782-DCE9-139C-4924-266807832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8D06B7-F58B-D435-6D64-25CB8A2D4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545C-CB31-4391-BFD1-32272A0065CD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76205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F9E8B-0903-8235-FCAA-D83233335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063EE3-2DAF-277B-9DF7-6C2B6C8FC8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FF9D79-DBBB-08E4-9F59-93EE07A69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77022-AC31-4737-AAA5-5D0709DC8A48}" type="datetimeFigureOut">
              <a:rPr lang="en-CA" smtClean="0"/>
              <a:t>2024-10-30</a:t>
            </a:fld>
            <a:endParaRPr lang="en-CA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DB0A92-1141-A92F-65E3-986E567CD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C14FF3-D57C-2384-340A-ADEC500FF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545C-CB31-4391-BFD1-32272A0065CD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57924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48564A-6D2D-AC27-C3FD-ACFBA8825A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ECF8BA-401F-518E-7641-1EE803AAE6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83AFC9-E043-2D8E-B9E0-894D23F29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77022-AC31-4737-AAA5-5D0709DC8A48}" type="datetimeFigureOut">
              <a:rPr lang="en-CA" smtClean="0"/>
              <a:t>2024-10-30</a:t>
            </a:fld>
            <a:endParaRPr lang="en-CA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48EB0-8184-D531-A932-30F00A1BB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35E20B-3118-851F-CD83-D84A313C0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545C-CB31-4391-BFD1-32272A0065CD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02292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112D23-4414-BA5D-D3D7-9FE815E21F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8A686AA-4A31-D86F-BF3E-E4DF7177B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12285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42FC8-1283-B224-77AD-FDDF45050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ABEC48-1F85-BA83-20FF-11019D993A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49CBA5-5940-EC4E-57E5-6D23D521D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77022-AC31-4737-AAA5-5D0709DC8A48}" type="datetimeFigureOut">
              <a:rPr lang="en-CA" smtClean="0"/>
              <a:t>2024-10-30</a:t>
            </a:fld>
            <a:endParaRPr lang="en-CA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908ABD-7F05-A848-FD2B-A3A6F3E9B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78F43D-8AED-F2C5-FF7F-A0BD0E3BA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545C-CB31-4391-BFD1-32272A0065CD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47218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C51C4-3253-C038-3EE2-FFD0A50B0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D5B84C-5170-15B3-E411-B380A281F6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FEABFF-C099-21F9-5B1F-37681EF1CE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A6683-ABAB-E969-D84E-E26E27F42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77022-AC31-4737-AAA5-5D0709DC8A48}" type="datetimeFigureOut">
              <a:rPr lang="en-CA" smtClean="0"/>
              <a:t>2024-10-30</a:t>
            </a:fld>
            <a:endParaRPr lang="en-CA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0448B2-8553-5C33-79FA-49C710E01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BCFD58-135D-5523-7961-DE6E19F24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545C-CB31-4391-BFD1-32272A0065CD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28448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2EA9F-E458-5F40-F1F7-6746ED0B2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36140A-6CD6-CB62-4A88-57456DA9D9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25329C-BCBA-E2F0-7B07-476282B497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C0A6AD-D11D-6C6C-83B5-30862D7C8B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FAC649-8B50-CA3A-E953-51AD5B3DE1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079564-8592-2B74-F7DF-16E37E727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77022-AC31-4737-AAA5-5D0709DC8A48}" type="datetimeFigureOut">
              <a:rPr lang="en-CA" smtClean="0"/>
              <a:t>2024-10-30</a:t>
            </a:fld>
            <a:endParaRPr lang="en-CA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5FD39CF-2021-37AF-6DEF-01D82F9FC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B52B8B4-1918-D62C-F0FA-171AB0A10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545C-CB31-4391-BFD1-32272A0065CD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53385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B28A2-991B-8D17-FB0E-02C2CD960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691AC7-F35B-8D71-A481-F8E9A10E6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77022-AC31-4737-AAA5-5D0709DC8A48}" type="datetimeFigureOut">
              <a:rPr lang="en-CA" smtClean="0"/>
              <a:t>2024-10-30</a:t>
            </a:fld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66CEF9-814A-7564-1E1C-62ADB1D5B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D19225-9F16-D2A2-5850-FF75861DE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545C-CB31-4391-BFD1-32272A0065CD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8339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16380E-EF54-D390-7911-FEE4C68F0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77022-AC31-4737-AAA5-5D0709DC8A48}" type="datetimeFigureOut">
              <a:rPr lang="en-CA" smtClean="0"/>
              <a:t>2024-10-30</a:t>
            </a:fld>
            <a:endParaRPr lang="en-CA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72662A-17FD-6AA9-F3CD-4F8A0B23E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84DBF5-D86D-F2F5-2109-60F3D9EEE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545C-CB31-4391-BFD1-32272A0065CD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07970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83C63-F9FB-993F-7CCA-42E5AA16A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C0CD9A-929A-4A17-7EED-DB0352E30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8E9626-8F33-4417-061B-AE2EFCAA01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4DCDE8-F3A2-BA9C-58CA-7720C6E91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77022-AC31-4737-AAA5-5D0709DC8A48}" type="datetimeFigureOut">
              <a:rPr lang="en-CA" smtClean="0"/>
              <a:t>2024-10-30</a:t>
            </a:fld>
            <a:endParaRPr lang="en-CA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B1F878-7AAC-F701-8EB6-7FA1C2A91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C3A140-493E-6893-D7E4-E38E0FC48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545C-CB31-4391-BFD1-32272A0065CD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13615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7AB632-A184-3E26-9E68-A12C56CA2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A316E8-A627-98EF-F808-3527DC6F22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3F9C00-5830-7461-9CCA-7EB286E5B4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654698-EEF7-BC61-AFA6-54D8C05F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77022-AC31-4737-AAA5-5D0709DC8A48}" type="datetimeFigureOut">
              <a:rPr lang="en-CA" smtClean="0"/>
              <a:t>2024-10-30</a:t>
            </a:fld>
            <a:endParaRPr lang="en-CA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A4EDFA-F9AE-AF17-08BA-B54780169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E6E32C-3AF7-C9BF-B5A5-3E8C7A9EA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545C-CB31-4391-BFD1-32272A0065CD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79605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EA6540-CCB0-C16F-5C3C-B38BF3ADF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0FBE25-19DD-BFE2-79AD-C74F33C51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0098DD-DF19-2ADD-2125-0D77379C35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77022-AC31-4737-AAA5-5D0709DC8A48}" type="datetimeFigureOut">
              <a:rPr lang="en-CA" smtClean="0"/>
              <a:t>2024-10-30</a:t>
            </a:fld>
            <a:endParaRPr lang="en-CA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6ACFA-6EA7-5928-0174-9837E7F520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4D6EF0-7119-497B-1700-1E18D88491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F545C-CB31-4391-BFD1-32272A0065CD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8F7CBA-2641-0C37-4806-7F22D791BA0B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10201275" y="63500"/>
            <a:ext cx="1962150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UNCLASSIFIED - NON CLASSIFIÉ</a:t>
            </a:r>
          </a:p>
        </p:txBody>
      </p:sp>
    </p:spTree>
    <p:extLst>
      <p:ext uri="{BB962C8B-B14F-4D97-AF65-F5344CB8AC3E}">
        <p14:creationId xmlns:p14="http://schemas.microsoft.com/office/powerpoint/2010/main" val="2221645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stationview.raspberryshake.org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fcuX1FTfeaA?feature=oembed" TargetMode="External"/><Relationship Id="rId5" Type="http://schemas.openxmlformats.org/officeDocument/2006/relationships/image" Target="../media/image27.jpeg"/><Relationship Id="rId4" Type="http://schemas.openxmlformats.org/officeDocument/2006/relationships/hyperlink" Target="https://www.youtube.com/watch?v=fcuX1FTfeaA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DX5VXGmdnAg?feature=oembed" TargetMode="External"/><Relationship Id="rId5" Type="http://schemas.openxmlformats.org/officeDocument/2006/relationships/hyperlink" Target="https://www.youtube.com/watch?v=DX5VXGmdnAg" TargetMode="Externa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9F8E8-AE88-1824-B716-4E44DCC724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83543" y="3961306"/>
            <a:ext cx="9144000" cy="959100"/>
          </a:xfrm>
        </p:spPr>
        <p:txBody>
          <a:bodyPr/>
          <a:lstStyle/>
          <a:p>
            <a:r>
              <a:rPr lang="en-CA" b="1" dirty="0"/>
              <a:t>Lesson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8CA905-09F8-7BF9-D740-C19F96CA2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3256" y="4440856"/>
            <a:ext cx="10124574" cy="1805941"/>
          </a:xfrm>
        </p:spPr>
        <p:txBody>
          <a:bodyPr>
            <a:normAutofit/>
          </a:bodyPr>
          <a:lstStyle/>
          <a:p>
            <a:endParaRPr lang="en-CA" dirty="0"/>
          </a:p>
          <a:p>
            <a:r>
              <a:rPr lang="en-CA" sz="3200" dirty="0"/>
              <a:t>Introduction to the Raspberry Shake</a:t>
            </a:r>
          </a:p>
          <a:p>
            <a:r>
              <a:rPr lang="en-CA" dirty="0"/>
              <a:t>(adapted from Raspberryshake.org)</a:t>
            </a:r>
          </a:p>
        </p:txBody>
      </p:sp>
      <p:pic>
        <p:nvPicPr>
          <p:cNvPr id="1026" name="Picture 2" descr="SchoolShake">
            <a:extLst>
              <a:ext uri="{FF2B5EF4-FFF2-40B4-BE49-F238E27FC236}">
                <a16:creationId xmlns:a16="http://schemas.microsoft.com/office/drawing/2014/main" id="{7F7C4F9F-C29E-5060-92CE-01CAF035F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851836"/>
            <a:ext cx="405765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026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126D8-88A2-9E94-283E-5DB5BAEF0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028" y="1117663"/>
            <a:ext cx="11625943" cy="980349"/>
          </a:xfrm>
        </p:spPr>
        <p:txBody>
          <a:bodyPr>
            <a:normAutofit/>
          </a:bodyPr>
          <a:lstStyle/>
          <a:p>
            <a:pPr marL="0" indent="0"/>
            <a:r>
              <a:rPr lang="en-CA" dirty="0"/>
              <a:t>A seismograph produces a </a:t>
            </a:r>
            <a:r>
              <a:rPr lang="en-CA" b="1" u="sng" dirty="0"/>
              <a:t>seismogram</a:t>
            </a:r>
            <a:endParaRPr lang="en-CA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2F3EAF-DFCE-B7DC-0A9E-9857C787C1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77" y="2160951"/>
            <a:ext cx="9230916" cy="435741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03BB5D9-791B-506E-EF73-E7683E99357F}"/>
              </a:ext>
            </a:extLst>
          </p:cNvPr>
          <p:cNvSpPr txBox="1"/>
          <p:nvPr/>
        </p:nvSpPr>
        <p:spPr>
          <a:xfrm>
            <a:off x="9588136" y="4839518"/>
            <a:ext cx="2838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/>
              <a:t>Spectrogram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C84A51-3D2A-6641-8438-DC74E938231F}"/>
              </a:ext>
            </a:extLst>
          </p:cNvPr>
          <p:cNvSpPr txBox="1"/>
          <p:nvPr/>
        </p:nvSpPr>
        <p:spPr>
          <a:xfrm>
            <a:off x="9588136" y="2917374"/>
            <a:ext cx="27214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/>
              <a:t>Seismogram</a:t>
            </a: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04871654-198A-8D6C-9C4B-B1B2C48D3764}"/>
              </a:ext>
            </a:extLst>
          </p:cNvPr>
          <p:cNvSpPr/>
          <p:nvPr/>
        </p:nvSpPr>
        <p:spPr>
          <a:xfrm>
            <a:off x="9117874" y="2397986"/>
            <a:ext cx="428812" cy="1685109"/>
          </a:xfrm>
          <a:prstGeom prst="rightBrac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CC665FCF-B07B-ABBD-BF7A-7FE12230EE3A}"/>
              </a:ext>
            </a:extLst>
          </p:cNvPr>
          <p:cNvSpPr/>
          <p:nvPr/>
        </p:nvSpPr>
        <p:spPr>
          <a:xfrm>
            <a:off x="9159324" y="4320130"/>
            <a:ext cx="428812" cy="1685109"/>
          </a:xfrm>
          <a:prstGeom prst="rightBrace">
            <a:avLst/>
          </a:prstGeom>
          <a:ln w="412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69711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F93B5B-4DE9-32D0-FEC6-B0CAC90E83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0000"/>
            <a:ext cx="10515600" cy="400801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CA" sz="3600" dirty="0"/>
              <a:t>It takes multiple seismographs to form a complete picture of a single earthquake!</a:t>
            </a:r>
          </a:p>
          <a:p>
            <a:pPr marL="0" indent="0">
              <a:buNone/>
            </a:pPr>
            <a:endParaRPr lang="en-CA" sz="1700" dirty="0"/>
          </a:p>
          <a:p>
            <a:pPr marL="0" indent="0">
              <a:buNone/>
            </a:pPr>
            <a:r>
              <a:rPr lang="en-CA" sz="3600" b="1" dirty="0"/>
              <a:t>MANY</a:t>
            </a:r>
            <a:r>
              <a:rPr lang="en-CA" sz="3600" dirty="0"/>
              <a:t> Raspberry Shakes around the world are monitoring ground motion and recording earthquakes</a:t>
            </a:r>
          </a:p>
          <a:p>
            <a:pPr marL="0" indent="0">
              <a:buNone/>
            </a:pPr>
            <a:endParaRPr lang="en-CA" sz="3600" dirty="0"/>
          </a:p>
          <a:p>
            <a:pPr marL="0" indent="0">
              <a:buNone/>
            </a:pPr>
            <a:r>
              <a:rPr lang="en-CA" sz="3600" dirty="0"/>
              <a:t>They are all connected through the Raspberry Shake Network</a:t>
            </a:r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4E42AD40-61FE-1159-3D6D-1D97A13A4B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175" y="5499100"/>
            <a:ext cx="6089650" cy="135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0017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23E94-7DAE-EE31-A437-A1D07423B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0000"/>
            <a:ext cx="10515600" cy="1325563"/>
          </a:xfrm>
        </p:spPr>
        <p:txBody>
          <a:bodyPr/>
          <a:lstStyle/>
          <a:p>
            <a:pPr algn="ctr"/>
            <a:r>
              <a:rPr lang="en-CA" b="1" dirty="0">
                <a:solidFill>
                  <a:schemeClr val="accent1">
                    <a:lumMod val="50000"/>
                  </a:schemeClr>
                </a:solidFill>
              </a:rPr>
              <a:t>The Raspberry Shake Network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C3F3F2-9240-3A59-5E62-C873250F8B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7"/>
          <a:stretch/>
        </p:blipFill>
        <p:spPr>
          <a:xfrm>
            <a:off x="633407" y="1396215"/>
            <a:ext cx="10925186" cy="5344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4845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A2ADD-4F23-47ED-DE7A-97985EFD6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940" y="360000"/>
            <a:ext cx="10866120" cy="1325563"/>
          </a:xfrm>
        </p:spPr>
        <p:txBody>
          <a:bodyPr/>
          <a:lstStyle/>
          <a:p>
            <a:r>
              <a:rPr lang="en-CA" b="1" u="sng" dirty="0"/>
              <a:t>Practice:  Explore the Raspberry Shake Network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95CFA3-6F8A-9AF9-048E-D45E88282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6316" y="3428999"/>
            <a:ext cx="10779369" cy="2747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CA" sz="4000" dirty="0"/>
              <a:t>Pick up a Raspberry Shake scavenger hunt worksheet from your teacher.</a:t>
            </a:r>
          </a:p>
          <a:p>
            <a:pPr marL="0" indent="0">
              <a:buNone/>
            </a:pPr>
            <a:endParaRPr lang="en-CA" sz="4000" dirty="0"/>
          </a:p>
          <a:p>
            <a:pPr marL="0" indent="0">
              <a:buNone/>
            </a:pPr>
            <a:r>
              <a:rPr lang="en-CA" sz="4000" dirty="0"/>
              <a:t>Go to…..</a:t>
            </a:r>
            <a:r>
              <a:rPr lang="en-CA" sz="4000" b="1" dirty="0">
                <a:hlinkClick r:id="rId3"/>
              </a:rPr>
              <a:t>https://stationview.raspberryshake.org/</a:t>
            </a:r>
            <a:endParaRPr lang="en-CA" sz="4000" b="1" dirty="0"/>
          </a:p>
          <a:p>
            <a:pPr marL="0" indent="0">
              <a:buNone/>
            </a:pPr>
            <a:endParaRPr lang="en-CA" sz="4000" dirty="0"/>
          </a:p>
          <a:p>
            <a:pPr marL="0" indent="0">
              <a:buNone/>
            </a:pPr>
            <a:endParaRPr lang="en-CA" sz="4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5CA0CB-E37D-B637-1397-72EA18A9CD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3062" y="1729876"/>
            <a:ext cx="1285875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5812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DC14F-E071-B25D-5BC2-804E7BC12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8679" y="232012"/>
            <a:ext cx="4041659" cy="452755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CA" dirty="0"/>
              <a:t>Why do you think it’s important to study earthquakes?</a:t>
            </a:r>
            <a:br>
              <a:rPr lang="en-CA" dirty="0"/>
            </a:b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7B6A8DB-BD3F-26F8-06F4-0FF48346F8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384" r="2901" b="1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01561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, funnel chart, sunburst chart&#10;&#10;Description automatically generated">
            <a:extLst>
              <a:ext uri="{FF2B5EF4-FFF2-40B4-BE49-F238E27FC236}">
                <a16:creationId xmlns:a16="http://schemas.microsoft.com/office/drawing/2014/main" id="{E8343126-9523-4421-4252-DBD1B74FB4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583" y="1782244"/>
            <a:ext cx="6829245" cy="59542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DBFAC08-0564-2A05-C20C-7893D740AA0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96" r="-2" b="-2"/>
          <a:stretch/>
        </p:blipFill>
        <p:spPr>
          <a:xfrm>
            <a:off x="-769674" y="10"/>
            <a:ext cx="7009876" cy="6857990"/>
          </a:xfrm>
          <a:custGeom>
            <a:avLst/>
            <a:gdLst/>
            <a:ahLst/>
            <a:cxnLst/>
            <a:rect l="l" t="t" r="r" b="b"/>
            <a:pathLst>
              <a:path w="7009896" h="6858000">
                <a:moveTo>
                  <a:pt x="0" y="0"/>
                </a:moveTo>
                <a:lnTo>
                  <a:pt x="7009896" y="0"/>
                </a:lnTo>
                <a:lnTo>
                  <a:pt x="7009896" y="1"/>
                </a:lnTo>
                <a:lnTo>
                  <a:pt x="6295211" y="1"/>
                </a:lnTo>
                <a:lnTo>
                  <a:pt x="6195255" y="380651"/>
                </a:lnTo>
                <a:cubicBezTo>
                  <a:pt x="5677600" y="2559611"/>
                  <a:pt x="5966601" y="4758249"/>
                  <a:pt x="6880029" y="6647018"/>
                </a:cubicBezTo>
                <a:lnTo>
                  <a:pt x="698828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F9F2A35-0D27-C980-F604-27507CA43254}"/>
              </a:ext>
            </a:extLst>
          </p:cNvPr>
          <p:cNvSpPr txBox="1"/>
          <p:nvPr/>
        </p:nvSpPr>
        <p:spPr>
          <a:xfrm>
            <a:off x="6801436" y="4101725"/>
            <a:ext cx="5074190" cy="2093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200" dirty="0"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4B38A9-6797-A044-D1F3-F2E027D08B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392" y="307735"/>
            <a:ext cx="5779626" cy="346247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4000" b="1" dirty="0"/>
              <a:t>Tectonic plates</a:t>
            </a:r>
            <a:r>
              <a:rPr lang="en-US" sz="3200" dirty="0"/>
              <a:t> </a:t>
            </a:r>
            <a:r>
              <a:rPr lang="en-US" sz="3600" dirty="0"/>
              <a:t>are </a:t>
            </a:r>
            <a:r>
              <a:rPr lang="en-US" sz="3600" i="0" dirty="0">
                <a:solidFill>
                  <a:srgbClr val="202124"/>
                </a:solidFill>
                <a:effectLst/>
              </a:rPr>
              <a:t>gigantic pieces of the Earth's crust and uppermost mantle</a:t>
            </a:r>
            <a:r>
              <a:rPr lang="en-US" sz="3600" dirty="0">
                <a:solidFill>
                  <a:srgbClr val="202124"/>
                </a:solidFill>
              </a:rPr>
              <a:t> (a</a:t>
            </a:r>
            <a:r>
              <a:rPr lang="en-US" sz="3600" i="0" dirty="0">
                <a:solidFill>
                  <a:srgbClr val="202124"/>
                </a:solidFill>
                <a:effectLst/>
              </a:rPr>
              <a:t>lso called the </a:t>
            </a:r>
            <a:r>
              <a:rPr lang="en-US" sz="3600" b="1" i="0" dirty="0">
                <a:solidFill>
                  <a:srgbClr val="202124"/>
                </a:solidFill>
                <a:effectLst/>
              </a:rPr>
              <a:t>lithosphere</a:t>
            </a:r>
            <a:r>
              <a:rPr lang="en-US" sz="3600" b="1" dirty="0">
                <a:solidFill>
                  <a:srgbClr val="202124"/>
                </a:solidFill>
              </a:rPr>
              <a:t>).</a:t>
            </a:r>
            <a:endParaRPr lang="en-US" sz="3600" i="0" dirty="0">
              <a:solidFill>
                <a:srgbClr val="202124"/>
              </a:solidFill>
              <a:effectLst/>
            </a:endParaRPr>
          </a:p>
          <a:p>
            <a:pPr marL="0" indent="0">
              <a:buNone/>
            </a:pPr>
            <a:endParaRPr lang="en-US" sz="2000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251DE7-DCBB-E17A-0395-164C6C1D8C76}"/>
              </a:ext>
            </a:extLst>
          </p:cNvPr>
          <p:cNvSpPr txBox="1"/>
          <p:nvPr/>
        </p:nvSpPr>
        <p:spPr>
          <a:xfrm>
            <a:off x="10410813" y="2841276"/>
            <a:ext cx="18714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i="1" dirty="0"/>
              <a:t>Image: NRCAN</a:t>
            </a:r>
          </a:p>
        </p:txBody>
      </p:sp>
    </p:spTree>
    <p:extLst>
      <p:ext uri="{BB962C8B-B14F-4D97-AF65-F5344CB8AC3E}">
        <p14:creationId xmlns:p14="http://schemas.microsoft.com/office/powerpoint/2010/main" val="38814132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13E70FF-D0AD-B0ED-2BC6-D89E2E974F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426" y="328737"/>
            <a:ext cx="4394239" cy="620052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D2E200A-6BBC-28FE-5ACC-C1E53A8F74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2674" y="180858"/>
            <a:ext cx="4371975" cy="62960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B05F41F-29D7-9228-DA78-5E90B52643F7}"/>
              </a:ext>
            </a:extLst>
          </p:cNvPr>
          <p:cNvSpPr txBox="1"/>
          <p:nvPr/>
        </p:nvSpPr>
        <p:spPr>
          <a:xfrm>
            <a:off x="5119177" y="948963"/>
            <a:ext cx="251940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400" dirty="0">
                <a:solidFill>
                  <a:schemeClr val="accent1">
                    <a:lumMod val="50000"/>
                  </a:schemeClr>
                </a:solidFill>
              </a:rPr>
              <a:t>Getting To Know Tectonic Plates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6B81C7-3CB5-C739-C27F-7EA839C68C78}"/>
              </a:ext>
            </a:extLst>
          </p:cNvPr>
          <p:cNvSpPr txBox="1"/>
          <p:nvPr/>
        </p:nvSpPr>
        <p:spPr>
          <a:xfrm>
            <a:off x="10201097" y="6307810"/>
            <a:ext cx="1865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/>
              <a:t>Image: NRCAN</a:t>
            </a:r>
          </a:p>
        </p:txBody>
      </p:sp>
      <p:sp>
        <p:nvSpPr>
          <p:cNvPr id="7" name="Arrow: Up-Down 6">
            <a:extLst>
              <a:ext uri="{FF2B5EF4-FFF2-40B4-BE49-F238E27FC236}">
                <a16:creationId xmlns:a16="http://schemas.microsoft.com/office/drawing/2014/main" id="{00773455-3A8F-DEB9-9ACB-0205098238EF}"/>
              </a:ext>
            </a:extLst>
          </p:cNvPr>
          <p:cNvSpPr/>
          <p:nvPr/>
        </p:nvSpPr>
        <p:spPr>
          <a:xfrm rot="5400000">
            <a:off x="6108880" y="2849730"/>
            <a:ext cx="540000" cy="2340000"/>
          </a:xfrm>
          <a:prstGeom prst="up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1759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567E05-893F-A0C3-DFAC-168240A28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255" y="1066001"/>
            <a:ext cx="7234176" cy="5648325"/>
          </a:xfrm>
        </p:spPr>
        <p:txBody>
          <a:bodyPr>
            <a:normAutofit/>
          </a:bodyPr>
          <a:lstStyle/>
          <a:p>
            <a:endParaRPr lang="en-CA" sz="3200" dirty="0"/>
          </a:p>
          <a:p>
            <a:pPr marL="0" indent="0">
              <a:buNone/>
            </a:pPr>
            <a:r>
              <a:rPr lang="en-CA" sz="3200" b="1" dirty="0"/>
              <a:t>DIVERGENT</a:t>
            </a:r>
            <a:r>
              <a:rPr lang="en-CA" sz="3200" dirty="0"/>
              <a:t> – moving apart</a:t>
            </a:r>
          </a:p>
          <a:p>
            <a:pPr marL="0" indent="0">
              <a:buNone/>
            </a:pPr>
            <a:endParaRPr lang="en-CA" sz="3200" dirty="0"/>
          </a:p>
          <a:p>
            <a:pPr marL="0" indent="0">
              <a:buNone/>
            </a:pPr>
            <a:endParaRPr lang="en-CA" sz="3200" dirty="0"/>
          </a:p>
          <a:p>
            <a:pPr marL="0" indent="0">
              <a:buNone/>
            </a:pPr>
            <a:r>
              <a:rPr lang="en-CA" sz="3200" b="1" dirty="0"/>
              <a:t>CONVERGENT</a:t>
            </a:r>
            <a:r>
              <a:rPr lang="en-CA" sz="3200" dirty="0"/>
              <a:t> – coming together</a:t>
            </a:r>
          </a:p>
          <a:p>
            <a:pPr marL="0" indent="0">
              <a:buNone/>
            </a:pPr>
            <a:r>
              <a:rPr lang="en-CA" sz="3200" dirty="0"/>
              <a:t>	Subduction or Collision</a:t>
            </a:r>
          </a:p>
          <a:p>
            <a:pPr marL="0" indent="0">
              <a:buNone/>
            </a:pPr>
            <a:endParaRPr lang="en-CA" sz="3200" dirty="0"/>
          </a:p>
          <a:p>
            <a:pPr marL="2605088" indent="-2605088">
              <a:buNone/>
            </a:pPr>
            <a:r>
              <a:rPr lang="en-CA" sz="3200" b="1" dirty="0"/>
              <a:t>TRANSFORM</a:t>
            </a:r>
            <a:r>
              <a:rPr lang="en-CA" sz="3200" dirty="0"/>
              <a:t> – move horizontally past each other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5DC911-6625-4E87-D09A-D338FE11A1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674" y="1066001"/>
            <a:ext cx="3429000" cy="56483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A5CB9E6-B504-C165-CD03-353561070B5C}"/>
              </a:ext>
            </a:extLst>
          </p:cNvPr>
          <p:cNvSpPr txBox="1"/>
          <p:nvPr/>
        </p:nvSpPr>
        <p:spPr>
          <a:xfrm>
            <a:off x="7140310" y="6344994"/>
            <a:ext cx="4666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0" i="1" dirty="0">
                <a:solidFill>
                  <a:srgbClr val="000000"/>
                </a:solidFill>
                <a:effectLst/>
              </a:rPr>
              <a:t>Image: Dillonfoster98.edublogs.org, 2014</a:t>
            </a:r>
            <a:endParaRPr lang="en-CA" i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8C49F7-44F3-7616-58B3-6D62229C458B}"/>
              </a:ext>
            </a:extLst>
          </p:cNvPr>
          <p:cNvSpPr txBox="1"/>
          <p:nvPr/>
        </p:nvSpPr>
        <p:spPr>
          <a:xfrm>
            <a:off x="2733908" y="360000"/>
            <a:ext cx="6724185" cy="13248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CA" sz="4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Tectonic Plate Boundaries</a:t>
            </a:r>
          </a:p>
        </p:txBody>
      </p:sp>
    </p:spTree>
    <p:extLst>
      <p:ext uri="{BB962C8B-B14F-4D97-AF65-F5344CB8AC3E}">
        <p14:creationId xmlns:p14="http://schemas.microsoft.com/office/powerpoint/2010/main" val="14650203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965F58-B44C-0C1C-39F6-394D93F12A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99443" y="1027906"/>
            <a:ext cx="2936322" cy="48732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4400" dirty="0"/>
              <a:t>Can you find all 3 types of plate boundaries in this image?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6FF7B6-3A40-F288-01EA-C72DAA2BD5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2705"/>
            <a:ext cx="8667750" cy="568642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AEDDD7D-7F93-B2A2-FA83-EC1DEDD91108}"/>
              </a:ext>
            </a:extLst>
          </p:cNvPr>
          <p:cNvSpPr/>
          <p:nvPr/>
        </p:nvSpPr>
        <p:spPr>
          <a:xfrm>
            <a:off x="3753678" y="2019868"/>
            <a:ext cx="105033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CB390CE-B8CF-471A-D090-DA42F0FC823C}"/>
              </a:ext>
            </a:extLst>
          </p:cNvPr>
          <p:cNvSpPr/>
          <p:nvPr/>
        </p:nvSpPr>
        <p:spPr>
          <a:xfrm>
            <a:off x="2991678" y="2620032"/>
            <a:ext cx="105033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F2A1CD8-10EF-2FF4-D771-79099CCD75B6}"/>
              </a:ext>
            </a:extLst>
          </p:cNvPr>
          <p:cNvSpPr/>
          <p:nvPr/>
        </p:nvSpPr>
        <p:spPr>
          <a:xfrm>
            <a:off x="2023231" y="728870"/>
            <a:ext cx="105033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</a:t>
            </a:r>
            <a:endParaRPr lang="en-US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B95420-8DFB-C51C-820F-0D1DA941DC62}"/>
              </a:ext>
            </a:extLst>
          </p:cNvPr>
          <p:cNvSpPr txBox="1"/>
          <p:nvPr/>
        </p:nvSpPr>
        <p:spPr>
          <a:xfrm>
            <a:off x="328676" y="6289880"/>
            <a:ext cx="1865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/>
              <a:t>Image: NRCAN</a:t>
            </a:r>
          </a:p>
        </p:txBody>
      </p:sp>
    </p:spTree>
    <p:extLst>
      <p:ext uri="{BB962C8B-B14F-4D97-AF65-F5344CB8AC3E}">
        <p14:creationId xmlns:p14="http://schemas.microsoft.com/office/powerpoint/2010/main" val="138788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EFFF0-D7DB-FEE9-91CF-9D91647B6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904" y="360000"/>
            <a:ext cx="11484864" cy="1325563"/>
          </a:xfrm>
        </p:spPr>
        <p:txBody>
          <a:bodyPr/>
          <a:lstStyle/>
          <a:p>
            <a:r>
              <a:rPr lang="en-CA" b="1" dirty="0">
                <a:solidFill>
                  <a:schemeClr val="accent1">
                    <a:lumMod val="50000"/>
                  </a:schemeClr>
                </a:solidFill>
              </a:rPr>
              <a:t>Understanding how the earth moves is important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09BE22-ADCE-5510-C0FC-F5F4C2246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9803"/>
            <a:ext cx="10515600" cy="145271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CA" sz="1600" dirty="0"/>
          </a:p>
          <a:p>
            <a:pPr marL="0" indent="0">
              <a:buNone/>
            </a:pPr>
            <a:r>
              <a:rPr lang="en-CA" sz="3200" dirty="0"/>
              <a:t>Earthquakes can be devastating but understanding them and knowing how to prepare for them can greatly reduce their risk</a:t>
            </a:r>
          </a:p>
          <a:p>
            <a:pPr marL="0" indent="0">
              <a:buNone/>
            </a:pPr>
            <a:endParaRPr lang="en-CA" sz="1800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7B7522-D74A-3A87-0B97-85EF58C7FDF5}"/>
              </a:ext>
            </a:extLst>
          </p:cNvPr>
          <p:cNvSpPr txBox="1">
            <a:spLocks/>
          </p:cNvSpPr>
          <p:nvPr/>
        </p:nvSpPr>
        <p:spPr>
          <a:xfrm>
            <a:off x="838200" y="3197915"/>
            <a:ext cx="6113444" cy="3294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CA" sz="3200" b="1" dirty="0"/>
              <a:t>SEISMOLOGY</a:t>
            </a:r>
            <a:r>
              <a:rPr lang="en-CA" dirty="0"/>
              <a:t> is the study of seismic waves that travel through the earth.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CA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CA" dirty="0"/>
              <a:t>A </a:t>
            </a:r>
            <a:r>
              <a:rPr lang="en-CA" sz="3200" b="1" dirty="0"/>
              <a:t>SEISMOLOGIST</a:t>
            </a:r>
            <a:r>
              <a:rPr lang="en-CA" dirty="0"/>
              <a:t> is a scientist who studies seismic events and helps engineers, architects and government to mitigate earthquake risks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AA8FE2-A509-5C8C-A3EB-1D5F58B799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5843" y="2825366"/>
            <a:ext cx="47339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327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63F04F1-05E1-0334-8C78-E697F19E86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6988" y="1032659"/>
            <a:ext cx="7778023" cy="47926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FC83D7-C70F-1954-7148-ADBCB003E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0000"/>
            <a:ext cx="10515600" cy="1325563"/>
          </a:xfrm>
        </p:spPr>
        <p:txBody>
          <a:bodyPr/>
          <a:lstStyle/>
          <a:p>
            <a:pPr algn="ctr"/>
            <a:r>
              <a:rPr lang="en-CA" b="1" dirty="0">
                <a:solidFill>
                  <a:schemeClr val="accent1">
                    <a:lumMod val="50000"/>
                  </a:schemeClr>
                </a:solidFill>
              </a:rPr>
              <a:t>What do we have here?</a:t>
            </a:r>
          </a:p>
        </p:txBody>
      </p:sp>
      <p:pic>
        <p:nvPicPr>
          <p:cNvPr id="9" name="Picture 4" descr="Raspberry Shake">
            <a:extLst>
              <a:ext uri="{FF2B5EF4-FFF2-40B4-BE49-F238E27FC236}">
                <a16:creationId xmlns:a16="http://schemas.microsoft.com/office/drawing/2014/main" id="{9CA39C78-FE20-F7A6-27A5-BB011AA91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420" y="5272601"/>
            <a:ext cx="6511158" cy="1585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11398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95C18-55F6-AECD-0F8F-DB8105788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7536" y="360000"/>
            <a:ext cx="7782697" cy="1473607"/>
          </a:xfrm>
        </p:spPr>
        <p:txBody>
          <a:bodyPr>
            <a:noAutofit/>
          </a:bodyPr>
          <a:lstStyle/>
          <a:p>
            <a:pPr algn="ctr"/>
            <a:r>
              <a:rPr lang="en-US" b="1" i="0" dirty="0">
                <a:solidFill>
                  <a:schemeClr val="tx2">
                    <a:lumMod val="75000"/>
                  </a:schemeClr>
                </a:solidFill>
                <a:effectLst/>
              </a:rPr>
              <a:t>A school seismometer network and community science program</a:t>
            </a:r>
            <a:endParaRPr lang="en-CA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28C2F3-DD25-4F58-1D76-BCBA9184B2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3930" y="2733996"/>
            <a:ext cx="10515600" cy="39204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>
                <a:solidFill>
                  <a:srgbClr val="303030"/>
                </a:solidFill>
              </a:rPr>
              <a:t>R</a:t>
            </a:r>
            <a:r>
              <a:rPr lang="en-US" sz="3200" b="0" i="0" dirty="0">
                <a:solidFill>
                  <a:srgbClr val="303030"/>
                </a:solidFill>
                <a:effectLst/>
              </a:rPr>
              <a:t>un by seismologists at the University of Victoria and the Geological Survey of Canada, in partnership with the Hakai Institute. </a:t>
            </a:r>
          </a:p>
          <a:p>
            <a:pPr marL="0" indent="0">
              <a:buNone/>
            </a:pPr>
            <a:endParaRPr lang="en-US" sz="800" b="0" i="0" dirty="0">
              <a:solidFill>
                <a:srgbClr val="303030"/>
              </a:solidFill>
              <a:effectLst/>
            </a:endParaRPr>
          </a:p>
          <a:p>
            <a:pPr marL="0" indent="0">
              <a:buNone/>
            </a:pPr>
            <a:r>
              <a:rPr lang="en-US" sz="3200" b="0" i="0" dirty="0">
                <a:solidFill>
                  <a:srgbClr val="303030"/>
                </a:solidFill>
                <a:effectLst/>
              </a:rPr>
              <a:t>Started deploying Raspberry Shake seismographs in 2022 to middle and high schools </a:t>
            </a:r>
            <a:r>
              <a:rPr lang="en-US" sz="3200" dirty="0">
                <a:solidFill>
                  <a:srgbClr val="303030"/>
                </a:solidFill>
              </a:rPr>
              <a:t>on Vancouver Island.</a:t>
            </a:r>
          </a:p>
          <a:p>
            <a:pPr marL="0" indent="0">
              <a:buNone/>
            </a:pPr>
            <a:endParaRPr lang="en-US" sz="800" dirty="0">
              <a:solidFill>
                <a:srgbClr val="303030"/>
              </a:solidFill>
            </a:endParaRPr>
          </a:p>
          <a:p>
            <a:pPr marL="0" indent="0">
              <a:buNone/>
            </a:pPr>
            <a:r>
              <a:rPr lang="en-US" sz="3200" b="0" i="0" dirty="0">
                <a:solidFill>
                  <a:srgbClr val="303030"/>
                </a:solidFill>
                <a:effectLst/>
              </a:rPr>
              <a:t>Data can be viewed </a:t>
            </a:r>
            <a:r>
              <a:rPr lang="en-US" sz="3200" dirty="0">
                <a:solidFill>
                  <a:srgbClr val="303030"/>
                </a:solidFill>
              </a:rPr>
              <a:t>through the Raspberry Shake website, or the Shakenet App.</a:t>
            </a:r>
            <a:endParaRPr lang="en-US" sz="3200" b="0" i="0" dirty="0">
              <a:solidFill>
                <a:srgbClr val="303030"/>
              </a:solidFill>
              <a:effectLst/>
            </a:endParaRPr>
          </a:p>
          <a:p>
            <a:pPr marL="0" indent="0">
              <a:buNone/>
            </a:pPr>
            <a:endParaRPr lang="en-CA" sz="3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5973E3-80EE-9D1B-EDCF-AC34BFB442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016" y="3090551"/>
            <a:ext cx="470908" cy="5219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10C2995-C5E8-01D9-C005-ADB3F20F01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3930" y="438148"/>
            <a:ext cx="2783606" cy="21256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5AC87A0-0C50-FDF1-E07E-8C6CA664F08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5000"/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187190" y="1650792"/>
            <a:ext cx="7040880" cy="7078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3768870-8799-3BD0-78BB-8554E6FE41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826" y="4367854"/>
            <a:ext cx="470908" cy="5219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856BEB0-40E0-6897-FF53-4056CDD2F7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016" y="5588007"/>
            <a:ext cx="470908" cy="521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9691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40808-F497-360D-FEED-6237616DF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9457" y="6008915"/>
            <a:ext cx="10515600" cy="651374"/>
          </a:xfrm>
        </p:spPr>
        <p:txBody>
          <a:bodyPr/>
          <a:lstStyle/>
          <a:p>
            <a:pPr marL="0" indent="0">
              <a:buNone/>
            </a:pPr>
            <a:r>
              <a:rPr lang="en-CA" dirty="0">
                <a:hlinkClick r:id="rId4"/>
              </a:rPr>
              <a:t>https://www.youtube.com/watch?v=fcuX1FTfeaA</a:t>
            </a:r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4" name="Online Media 3" title="Using a Raspberry Pi to measure earthquakes">
            <a:hlinkClick r:id="" action="ppaction://media"/>
            <a:extLst>
              <a:ext uri="{FF2B5EF4-FFF2-40B4-BE49-F238E27FC236}">
                <a16:creationId xmlns:a16="http://schemas.microsoft.com/office/drawing/2014/main" id="{98F78DC2-975F-9FAE-9B10-5B6D6E47325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223554" y="352697"/>
            <a:ext cx="9744891" cy="550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65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BA8E8-50AA-F55F-7D5B-E217B32D0F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600" y="360000"/>
            <a:ext cx="10828800" cy="632352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en-CA" sz="4300" dirty="0"/>
          </a:p>
          <a:p>
            <a:pPr marL="0" indent="0">
              <a:buNone/>
            </a:pPr>
            <a:endParaRPr lang="en-CA" sz="4300" dirty="0"/>
          </a:p>
          <a:p>
            <a:pPr marL="0" indent="0">
              <a:buNone/>
            </a:pPr>
            <a:endParaRPr lang="en-CA" sz="4300" dirty="0"/>
          </a:p>
          <a:p>
            <a:pPr marL="0" indent="0">
              <a:buNone/>
            </a:pPr>
            <a:endParaRPr lang="en-CA" sz="4300" dirty="0"/>
          </a:p>
          <a:p>
            <a:pPr marL="0" indent="0">
              <a:buNone/>
            </a:pPr>
            <a:r>
              <a:rPr lang="en-CA" sz="5200" dirty="0"/>
              <a:t>We use the term </a:t>
            </a:r>
            <a:r>
              <a:rPr lang="en-CA" sz="5200" b="1" dirty="0"/>
              <a:t>SEISMIC</a:t>
            </a:r>
            <a:r>
              <a:rPr lang="en-CA" sz="5200" dirty="0"/>
              <a:t> </a:t>
            </a:r>
          </a:p>
          <a:p>
            <a:pPr marL="0" indent="0">
              <a:buNone/>
            </a:pPr>
            <a:r>
              <a:rPr lang="en-CA" sz="5200" dirty="0"/>
              <a:t>to describes ground motion, </a:t>
            </a:r>
          </a:p>
          <a:p>
            <a:pPr marL="0" indent="0">
              <a:buNone/>
            </a:pPr>
            <a:r>
              <a:rPr lang="en-CA" sz="5200" dirty="0"/>
              <a:t>or any vibrations of the </a:t>
            </a:r>
          </a:p>
          <a:p>
            <a:pPr marL="0" indent="0">
              <a:buNone/>
            </a:pPr>
            <a:r>
              <a:rPr lang="en-CA" sz="5200" dirty="0"/>
              <a:t>earth’s crust.</a:t>
            </a:r>
          </a:p>
          <a:p>
            <a:pPr marL="0" indent="0">
              <a:buNone/>
            </a:pPr>
            <a:endParaRPr lang="en-CA" sz="2200" dirty="0"/>
          </a:p>
          <a:p>
            <a:pPr marL="0" indent="0">
              <a:buNone/>
            </a:pPr>
            <a:endParaRPr lang="en-CA" sz="2200" dirty="0"/>
          </a:p>
          <a:p>
            <a:pPr marL="0" indent="0">
              <a:buNone/>
            </a:pPr>
            <a:endParaRPr lang="en-CA" sz="2200" dirty="0"/>
          </a:p>
          <a:p>
            <a:pPr marL="0" indent="0">
              <a:buNone/>
            </a:pPr>
            <a:r>
              <a:rPr lang="en-CA" sz="5200" b="1" dirty="0"/>
              <a:t>What are some examples of events that could cause ground motion?</a:t>
            </a:r>
            <a:r>
              <a:rPr lang="en-CA" sz="5200" dirty="0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F3ECCC-5DF0-DFFA-190D-DD033E936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891" y="360000"/>
            <a:ext cx="7045228" cy="1325563"/>
          </a:xfrm>
        </p:spPr>
        <p:txBody>
          <a:bodyPr>
            <a:noAutofit/>
          </a:bodyPr>
          <a:lstStyle/>
          <a:p>
            <a:r>
              <a:rPr lang="en-CA" b="1" dirty="0">
                <a:solidFill>
                  <a:srgbClr val="002060"/>
                </a:solidFill>
              </a:rPr>
              <a:t>The earth is always moving …even if we can’t feel it</a:t>
            </a:r>
          </a:p>
        </p:txBody>
      </p:sp>
      <p:pic>
        <p:nvPicPr>
          <p:cNvPr id="1026" name="Picture 2" descr="Overview | Earth – NASA Solar System Exploration">
            <a:extLst>
              <a:ext uri="{FF2B5EF4-FFF2-40B4-BE49-F238E27FC236}">
                <a16:creationId xmlns:a16="http://schemas.microsoft.com/office/drawing/2014/main" id="{4A888172-9B41-2CAA-0B5A-CF6A84098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7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816"/>
                    </a14:imgEffect>
                    <a14:imgEffect>
                      <a14:saturation sat="1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473" y="-1056902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12AE5A-C438-C469-1FA8-9E0B65BC9B86}"/>
              </a:ext>
            </a:extLst>
          </p:cNvPr>
          <p:cNvSpPr txBox="1"/>
          <p:nvPr/>
        </p:nvSpPr>
        <p:spPr>
          <a:xfrm>
            <a:off x="10172400" y="5963119"/>
            <a:ext cx="204414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CA" sz="2000" i="1" dirty="0"/>
          </a:p>
          <a:p>
            <a:r>
              <a:rPr lang="en-CA" sz="2000" i="1" dirty="0"/>
              <a:t>Image - NASA</a:t>
            </a:r>
          </a:p>
        </p:txBody>
      </p:sp>
    </p:spTree>
    <p:extLst>
      <p:ext uri="{BB962C8B-B14F-4D97-AF65-F5344CB8AC3E}">
        <p14:creationId xmlns:p14="http://schemas.microsoft.com/office/powerpoint/2010/main" val="22093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E53D80F-8CC6-FAAF-7583-37A7C886CE77}"/>
              </a:ext>
            </a:extLst>
          </p:cNvPr>
          <p:cNvSpPr txBox="1"/>
          <p:nvPr/>
        </p:nvSpPr>
        <p:spPr>
          <a:xfrm>
            <a:off x="682584" y="360000"/>
            <a:ext cx="10826832" cy="5796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  <a:spcBef>
                <a:spcPts val="1000"/>
              </a:spcBef>
            </a:pPr>
            <a:r>
              <a:rPr lang="en-CA" sz="4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Seismic events cause the release of energy outward in all directions</a:t>
            </a:r>
          </a:p>
          <a:p>
            <a:pPr>
              <a:lnSpc>
                <a:spcPct val="70000"/>
              </a:lnSpc>
              <a:spcBef>
                <a:spcPts val="1000"/>
              </a:spcBef>
            </a:pPr>
            <a:endParaRPr lang="en-CA" sz="2400" dirty="0"/>
          </a:p>
          <a:p>
            <a:pPr>
              <a:lnSpc>
                <a:spcPct val="70000"/>
              </a:lnSpc>
              <a:spcBef>
                <a:spcPts val="1000"/>
              </a:spcBef>
            </a:pPr>
            <a:endParaRPr lang="en-CA" sz="2400" dirty="0"/>
          </a:p>
          <a:p>
            <a:pPr>
              <a:lnSpc>
                <a:spcPct val="70000"/>
              </a:lnSpc>
              <a:spcBef>
                <a:spcPts val="1000"/>
              </a:spcBef>
              <a:tabLst>
                <a:tab pos="3592513" algn="l"/>
              </a:tabLst>
            </a:pPr>
            <a:r>
              <a:rPr lang="en-CA" sz="4000" dirty="0"/>
              <a:t>Like waves created </a:t>
            </a:r>
          </a:p>
          <a:p>
            <a:pPr>
              <a:lnSpc>
                <a:spcPct val="70000"/>
              </a:lnSpc>
              <a:spcBef>
                <a:spcPts val="1000"/>
              </a:spcBef>
              <a:tabLst>
                <a:tab pos="3592513" algn="l"/>
              </a:tabLst>
            </a:pPr>
            <a:r>
              <a:rPr lang="en-CA" sz="4000" dirty="0"/>
              <a:t>when a rock is </a:t>
            </a:r>
          </a:p>
          <a:p>
            <a:pPr>
              <a:lnSpc>
                <a:spcPct val="70000"/>
              </a:lnSpc>
              <a:spcBef>
                <a:spcPts val="1000"/>
              </a:spcBef>
              <a:tabLst>
                <a:tab pos="3592513" algn="l"/>
              </a:tabLst>
            </a:pPr>
            <a:r>
              <a:rPr lang="en-CA" sz="4000" dirty="0"/>
              <a:t>dropped into a pond</a:t>
            </a:r>
          </a:p>
          <a:p>
            <a:pPr>
              <a:lnSpc>
                <a:spcPct val="70000"/>
              </a:lnSpc>
              <a:spcBef>
                <a:spcPts val="1000"/>
              </a:spcBef>
            </a:pPr>
            <a:endParaRPr lang="en-CA" sz="2000" dirty="0"/>
          </a:p>
          <a:p>
            <a:pPr>
              <a:lnSpc>
                <a:spcPct val="70000"/>
              </a:lnSpc>
              <a:spcBef>
                <a:spcPts val="1000"/>
              </a:spcBef>
            </a:pPr>
            <a:endParaRPr lang="en-CA" sz="2000" dirty="0"/>
          </a:p>
          <a:p>
            <a:pPr>
              <a:lnSpc>
                <a:spcPct val="70000"/>
              </a:lnSpc>
              <a:spcBef>
                <a:spcPts val="1000"/>
              </a:spcBef>
            </a:pPr>
            <a:endParaRPr lang="en-CA" sz="2000" dirty="0"/>
          </a:p>
          <a:p>
            <a:pPr>
              <a:lnSpc>
                <a:spcPct val="70000"/>
              </a:lnSpc>
              <a:spcBef>
                <a:spcPts val="1000"/>
              </a:spcBef>
            </a:pPr>
            <a:endParaRPr lang="en-CA" sz="2000" dirty="0"/>
          </a:p>
          <a:p>
            <a:pPr>
              <a:lnSpc>
                <a:spcPct val="70000"/>
              </a:lnSpc>
              <a:spcBef>
                <a:spcPts val="1000"/>
              </a:spcBef>
            </a:pPr>
            <a:endParaRPr lang="en-CA" sz="2000" dirty="0"/>
          </a:p>
          <a:p>
            <a:pPr>
              <a:lnSpc>
                <a:spcPct val="70000"/>
              </a:lnSpc>
              <a:spcBef>
                <a:spcPts val="1000"/>
              </a:spcBef>
            </a:pPr>
            <a:r>
              <a:rPr lang="en-CA" sz="4000" dirty="0"/>
              <a:t>Ground motion waves are called </a:t>
            </a:r>
            <a:endParaRPr lang="en-CA" sz="2800" b="1" dirty="0">
              <a:solidFill>
                <a:srgbClr val="0070C0"/>
              </a:solidFill>
            </a:endParaRPr>
          </a:p>
        </p:txBody>
      </p:sp>
      <p:pic>
        <p:nvPicPr>
          <p:cNvPr id="4" name="Picture 2" descr="Knowledge Mobilisers: Putting Research into Practice (and Policy) -  Research Impact Canada">
            <a:extLst>
              <a:ext uri="{FF2B5EF4-FFF2-40B4-BE49-F238E27FC236}">
                <a16:creationId xmlns:a16="http://schemas.microsoft.com/office/drawing/2014/main" id="{7C3822EB-C24A-15D0-F841-C1A73F9DEE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33" r="-1" b="-1"/>
          <a:stretch/>
        </p:blipFill>
        <p:spPr bwMode="auto">
          <a:xfrm>
            <a:off x="5554637" y="2124271"/>
            <a:ext cx="5338255" cy="3182663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DCB4A42-47F8-E38B-5FE3-6D78D16F331C}"/>
              </a:ext>
            </a:extLst>
          </p:cNvPr>
          <p:cNvSpPr txBox="1"/>
          <p:nvPr/>
        </p:nvSpPr>
        <p:spPr>
          <a:xfrm>
            <a:off x="7360474" y="5360292"/>
            <a:ext cx="40031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400" b="1" dirty="0">
                <a:solidFill>
                  <a:srgbClr val="002060"/>
                </a:solidFill>
              </a:rPr>
              <a:t>SEISMIC WAVES</a:t>
            </a:r>
          </a:p>
        </p:txBody>
      </p:sp>
    </p:spTree>
    <p:extLst>
      <p:ext uri="{BB962C8B-B14F-4D97-AF65-F5344CB8AC3E}">
        <p14:creationId xmlns:p14="http://schemas.microsoft.com/office/powerpoint/2010/main" val="6307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D36BFB-1361-41D9-ECC2-F457E06F3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421" y="1609794"/>
            <a:ext cx="11577579" cy="150534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CA" sz="3200" dirty="0"/>
              <a:t>Seismic waves are released from the </a:t>
            </a:r>
            <a:r>
              <a:rPr lang="en-CA" sz="3200" b="1" dirty="0">
                <a:solidFill>
                  <a:srgbClr val="0070C0"/>
                </a:solidFill>
              </a:rPr>
              <a:t>FOCUS</a:t>
            </a:r>
            <a:r>
              <a:rPr lang="en-CA" sz="3200" dirty="0"/>
              <a:t> of an earthquake.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sz="2000" dirty="0"/>
          </a:p>
          <a:p>
            <a:pPr marL="0" indent="0">
              <a:buNone/>
            </a:pPr>
            <a:endParaRPr lang="en-CA" sz="2000" dirty="0"/>
          </a:p>
        </p:txBody>
      </p:sp>
      <p:sp>
        <p:nvSpPr>
          <p:cNvPr id="8" name="Arrow: Bent-Up 7">
            <a:extLst>
              <a:ext uri="{FF2B5EF4-FFF2-40B4-BE49-F238E27FC236}">
                <a16:creationId xmlns:a16="http://schemas.microsoft.com/office/drawing/2014/main" id="{1DB46651-EF22-44CE-D29B-C9FB94763363}"/>
              </a:ext>
            </a:extLst>
          </p:cNvPr>
          <p:cNvSpPr/>
          <p:nvPr/>
        </p:nvSpPr>
        <p:spPr>
          <a:xfrm rot="5400000">
            <a:off x="7174733" y="2058418"/>
            <a:ext cx="481059" cy="393192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8C1A55-A9F7-52FA-C3D3-9CDB0CBB55CD}"/>
              </a:ext>
            </a:extLst>
          </p:cNvPr>
          <p:cNvSpPr txBox="1"/>
          <p:nvPr/>
        </p:nvSpPr>
        <p:spPr>
          <a:xfrm>
            <a:off x="7750549" y="3976004"/>
            <a:ext cx="396470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/>
              <a:t>They travel along the earth’s surface and through the earth’s interior</a:t>
            </a:r>
          </a:p>
          <a:p>
            <a:endParaRPr lang="en-CA" sz="2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182E86-A4ED-6A4C-2A7F-F30A8F86DCA9}"/>
              </a:ext>
            </a:extLst>
          </p:cNvPr>
          <p:cNvSpPr txBox="1"/>
          <p:nvPr/>
        </p:nvSpPr>
        <p:spPr>
          <a:xfrm>
            <a:off x="7750549" y="2161036"/>
            <a:ext cx="3574791" cy="954107"/>
          </a:xfrm>
          <a:prstGeom prst="rect">
            <a:avLst/>
          </a:prstGeom>
          <a:noFill/>
          <a:ln w="444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/>
              <a:t>  Area underground    </a:t>
            </a:r>
          </a:p>
          <a:p>
            <a:r>
              <a:rPr lang="en-CA" sz="2800" dirty="0"/>
              <a:t>  where rocks moves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4907AA-53AB-7EFD-F946-C9B26F237E82}"/>
              </a:ext>
            </a:extLst>
          </p:cNvPr>
          <p:cNvSpPr txBox="1"/>
          <p:nvPr/>
        </p:nvSpPr>
        <p:spPr>
          <a:xfrm>
            <a:off x="1478280" y="360000"/>
            <a:ext cx="9235440" cy="13248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CA" sz="4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A Closer Look at Earthquakes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C3CAE2-E091-E80F-3254-0F147ECFBC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541" y="1887356"/>
            <a:ext cx="5488121" cy="45983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5E0677E-4286-688E-F968-C2D8F01AE435}"/>
              </a:ext>
            </a:extLst>
          </p:cNvPr>
          <p:cNvSpPr txBox="1"/>
          <p:nvPr/>
        </p:nvSpPr>
        <p:spPr>
          <a:xfrm>
            <a:off x="-538687" y="6550223"/>
            <a:ext cx="60941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400" i="1" dirty="0">
                <a:solidFill>
                  <a:srgbClr val="999999"/>
                </a:solidFill>
                <a:latin typeface="Helvetica" panose="020B0604020202020204" pitchFamily="34" charset="0"/>
              </a:rPr>
              <a:t>Image: </a:t>
            </a:r>
            <a:r>
              <a:rPr lang="en-US" sz="1400" b="0" i="1" cap="all" dirty="0">
                <a:solidFill>
                  <a:srgbClr val="999999"/>
                </a:solidFill>
                <a:effectLst/>
                <a:latin typeface="Helvetica" panose="020B0604020202020204" pitchFamily="34" charset="0"/>
              </a:rPr>
              <a:t>EARTH SCIENCE, TARBUCK &amp; LUTGENS, CHAPTER 8</a:t>
            </a:r>
            <a:endParaRPr lang="en-CA" sz="1400" i="1" dirty="0"/>
          </a:p>
        </p:txBody>
      </p:sp>
    </p:spTree>
    <p:extLst>
      <p:ext uri="{BB962C8B-B14F-4D97-AF65-F5344CB8AC3E}">
        <p14:creationId xmlns:p14="http://schemas.microsoft.com/office/powerpoint/2010/main" val="114939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BECB7-5584-2A8C-1778-1CDDB5A91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0000"/>
            <a:ext cx="10515600" cy="1324800"/>
          </a:xfrm>
        </p:spPr>
        <p:txBody>
          <a:bodyPr/>
          <a:lstStyle/>
          <a:p>
            <a:pPr algn="ctr"/>
            <a:r>
              <a:rPr lang="en-CA" b="1" dirty="0">
                <a:solidFill>
                  <a:schemeClr val="accent1">
                    <a:lumMod val="50000"/>
                  </a:schemeClr>
                </a:solidFill>
              </a:rPr>
              <a:t>Measuring Seismic Waves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1DA782-257F-EB42-E7D4-BB05425D9A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925" y="1434364"/>
            <a:ext cx="11070151" cy="1154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3200" dirty="0"/>
              <a:t>Just like we can measure sound waves with a microphone, we can measure seismic waves with a </a:t>
            </a:r>
            <a:r>
              <a:rPr lang="en-CA" sz="3600" b="1" dirty="0"/>
              <a:t>SEISMOGRAPH </a:t>
            </a:r>
            <a:r>
              <a:rPr lang="en-CA" sz="3600" dirty="0"/>
              <a:t>like the… </a:t>
            </a:r>
          </a:p>
          <a:p>
            <a:pPr marL="0" indent="0">
              <a:buNone/>
            </a:pPr>
            <a:endParaRPr lang="en-CA" sz="3600" b="1" dirty="0"/>
          </a:p>
          <a:p>
            <a:pPr marL="0" indent="0">
              <a:buNone/>
            </a:pPr>
            <a:endParaRPr lang="en-CA" sz="3200" dirty="0"/>
          </a:p>
          <a:p>
            <a:pPr marL="0" indent="0">
              <a:buNone/>
            </a:pPr>
            <a:endParaRPr lang="en-CA" sz="3200" dirty="0"/>
          </a:p>
          <a:p>
            <a:pPr marL="0" indent="0">
              <a:buNone/>
            </a:pPr>
            <a:endParaRPr lang="en-CA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A1AE31-6218-12DB-C058-8FD46377F9E0}"/>
              </a:ext>
            </a:extLst>
          </p:cNvPr>
          <p:cNvSpPr txBox="1"/>
          <p:nvPr/>
        </p:nvSpPr>
        <p:spPr>
          <a:xfrm>
            <a:off x="595591" y="3710920"/>
            <a:ext cx="528939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/>
              <a:t>Seismographs record data with a suspended mass attached to a fixed base. When the earth shakes, the base moves and the mass does not. </a:t>
            </a:r>
            <a:endParaRPr lang="en-CA" sz="3200" dirty="0"/>
          </a:p>
        </p:txBody>
      </p:sp>
      <p:pic>
        <p:nvPicPr>
          <p:cNvPr id="4" name="Picture 4" descr="Raspberry Shake">
            <a:extLst>
              <a:ext uri="{FF2B5EF4-FFF2-40B4-BE49-F238E27FC236}">
                <a16:creationId xmlns:a16="http://schemas.microsoft.com/office/drawing/2014/main" id="{A7C8488C-D446-CA07-0960-2AE75714B5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25521"/>
            <a:ext cx="6511158" cy="1585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9A4F99-8340-64FF-2742-53A40F319C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99" y="2363753"/>
            <a:ext cx="5915567" cy="4259739"/>
          </a:xfrm>
          <a:prstGeom prst="rect">
            <a:avLst/>
          </a:prstGeom>
        </p:spPr>
      </p:pic>
      <p:sp>
        <p:nvSpPr>
          <p:cNvPr id="11" name="Arrow: Bent-Up 10">
            <a:extLst>
              <a:ext uri="{FF2B5EF4-FFF2-40B4-BE49-F238E27FC236}">
                <a16:creationId xmlns:a16="http://schemas.microsoft.com/office/drawing/2014/main" id="{1A83036D-4818-DC97-B728-569E64B05224}"/>
              </a:ext>
            </a:extLst>
          </p:cNvPr>
          <p:cNvSpPr/>
          <p:nvPr/>
        </p:nvSpPr>
        <p:spPr>
          <a:xfrm rot="382848">
            <a:off x="3718593" y="4579448"/>
            <a:ext cx="5944882" cy="288000"/>
          </a:xfrm>
          <a:prstGeom prst="bentUpArrow">
            <a:avLst>
              <a:gd name="adj1" fmla="val 28009"/>
              <a:gd name="adj2" fmla="val 25000"/>
              <a:gd name="adj3" fmla="val 25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540BE5D7-D987-A511-42FA-BF638F64AB90}"/>
              </a:ext>
            </a:extLst>
          </p:cNvPr>
          <p:cNvSpPr/>
          <p:nvPr/>
        </p:nvSpPr>
        <p:spPr>
          <a:xfrm rot="467118" flipV="1">
            <a:off x="2653047" y="5419719"/>
            <a:ext cx="6314555" cy="1800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D4FAEE-F331-E15C-298B-41970DF1CE4D}"/>
              </a:ext>
            </a:extLst>
          </p:cNvPr>
          <p:cNvSpPr txBox="1"/>
          <p:nvPr/>
        </p:nvSpPr>
        <p:spPr>
          <a:xfrm>
            <a:off x="10600570" y="6254160"/>
            <a:ext cx="14109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>
                <a:solidFill>
                  <a:schemeClr val="bg1"/>
                </a:solidFill>
              </a:rPr>
              <a:t>Image: IRIS</a:t>
            </a:r>
          </a:p>
        </p:txBody>
      </p:sp>
    </p:spTree>
    <p:extLst>
      <p:ext uri="{BB962C8B-B14F-4D97-AF65-F5344CB8AC3E}">
        <p14:creationId xmlns:p14="http://schemas.microsoft.com/office/powerpoint/2010/main" val="34736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491DE5E0-2724-6B47-487A-04726A702E7A}"/>
              </a:ext>
            </a:extLst>
          </p:cNvPr>
          <p:cNvSpPr txBox="1"/>
          <p:nvPr/>
        </p:nvSpPr>
        <p:spPr>
          <a:xfrm>
            <a:off x="287383" y="360000"/>
            <a:ext cx="4100101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/>
              <a:t>A </a:t>
            </a:r>
            <a:r>
              <a:rPr lang="en-CA" sz="3200" b="1" dirty="0"/>
              <a:t>SEISMOGRAPH</a:t>
            </a:r>
            <a:r>
              <a:rPr lang="en-CA" sz="3200" dirty="0"/>
              <a:t> is any device that detects and records seismic wave energy (ground vibrations)</a:t>
            </a:r>
          </a:p>
          <a:p>
            <a:endParaRPr lang="en-CA" sz="3200" dirty="0"/>
          </a:p>
          <a:p>
            <a:r>
              <a:rPr lang="en-US" sz="3600" dirty="0"/>
              <a:t>They</a:t>
            </a:r>
            <a:r>
              <a:rPr lang="en-US" sz="3200" dirty="0"/>
              <a:t> do not only measure earthquakes. All ground vibrations are “heard” by the sensors. </a:t>
            </a:r>
          </a:p>
        </p:txBody>
      </p:sp>
      <p:pic>
        <p:nvPicPr>
          <p:cNvPr id="5" name="Online Media 4" title="Vertical Seismograph">
            <a:hlinkClick r:id="" action="ppaction://media"/>
            <a:extLst>
              <a:ext uri="{FF2B5EF4-FFF2-40B4-BE49-F238E27FC236}">
                <a16:creationId xmlns:a16="http://schemas.microsoft.com/office/drawing/2014/main" id="{66957200-72EA-B42A-4D46-5AEB4C5B7EB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590869" y="339634"/>
            <a:ext cx="7078617" cy="53089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D01A0B2-7196-5321-F542-02DE8B8FA32B}"/>
              </a:ext>
            </a:extLst>
          </p:cNvPr>
          <p:cNvSpPr txBox="1"/>
          <p:nvPr/>
        </p:nvSpPr>
        <p:spPr>
          <a:xfrm>
            <a:off x="4590869" y="5872035"/>
            <a:ext cx="7313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hlinkClick r:id="rId5"/>
              </a:rPr>
              <a:t>https://www.youtube.com/watch?v=DX5VXGmdnAg</a:t>
            </a: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9248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78B41-606F-B8A6-A9DB-1C51D235C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0000"/>
            <a:ext cx="10515600" cy="1325563"/>
          </a:xfrm>
        </p:spPr>
        <p:txBody>
          <a:bodyPr/>
          <a:lstStyle/>
          <a:p>
            <a:pPr algn="ctr"/>
            <a:r>
              <a:rPr lang="en-CA" b="1" dirty="0">
                <a:solidFill>
                  <a:schemeClr val="accent1">
                    <a:lumMod val="50000"/>
                  </a:schemeClr>
                </a:solidFill>
              </a:rPr>
              <a:t>The Raspberry Shake Seismograph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017DC4-20BE-68BA-4A22-B22B416CC2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94" y="1447347"/>
            <a:ext cx="6848475" cy="49149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4E96D68-2FE5-5E75-0C3F-B4CF66A2A52C}"/>
              </a:ext>
            </a:extLst>
          </p:cNvPr>
          <p:cNvSpPr txBox="1"/>
          <p:nvPr/>
        </p:nvSpPr>
        <p:spPr>
          <a:xfrm>
            <a:off x="8033657" y="1832501"/>
            <a:ext cx="3200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/>
              <a:t>Has 2 main components:</a:t>
            </a:r>
          </a:p>
          <a:p>
            <a:endParaRPr lang="en-CA" sz="3200" dirty="0"/>
          </a:p>
          <a:p>
            <a:r>
              <a:rPr lang="en-CA" sz="3200" dirty="0"/>
              <a:t>The geophone sensor</a:t>
            </a:r>
          </a:p>
          <a:p>
            <a:endParaRPr lang="en-CA" sz="3200" dirty="0"/>
          </a:p>
          <a:p>
            <a:r>
              <a:rPr lang="en-CA" sz="3200" dirty="0"/>
              <a:t>The digitizer  and Raspberry Pi computer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8C9086-6630-CD98-B6D6-577AB9F269C6}"/>
              </a:ext>
            </a:extLst>
          </p:cNvPr>
          <p:cNvSpPr txBox="1"/>
          <p:nvPr/>
        </p:nvSpPr>
        <p:spPr>
          <a:xfrm>
            <a:off x="781594" y="6390518"/>
            <a:ext cx="30389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/>
              <a:t>Image: raspberryshake.net</a:t>
            </a:r>
          </a:p>
        </p:txBody>
      </p:sp>
      <p:sp>
        <p:nvSpPr>
          <p:cNvPr id="4" name="Arrow: Left 3">
            <a:extLst>
              <a:ext uri="{FF2B5EF4-FFF2-40B4-BE49-F238E27FC236}">
                <a16:creationId xmlns:a16="http://schemas.microsoft.com/office/drawing/2014/main" id="{6C5180C7-473D-F606-D734-8FE6F55D0A5F}"/>
              </a:ext>
            </a:extLst>
          </p:cNvPr>
          <p:cNvSpPr/>
          <p:nvPr/>
        </p:nvSpPr>
        <p:spPr>
          <a:xfrm rot="20933780">
            <a:off x="5896732" y="3762130"/>
            <a:ext cx="2130867" cy="36008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7" name="Arrow: Bent 6">
            <a:extLst>
              <a:ext uri="{FF2B5EF4-FFF2-40B4-BE49-F238E27FC236}">
                <a16:creationId xmlns:a16="http://schemas.microsoft.com/office/drawing/2014/main" id="{B1406813-0F9F-404A-B787-FD7C656FA17F}"/>
              </a:ext>
            </a:extLst>
          </p:cNvPr>
          <p:cNvSpPr/>
          <p:nvPr/>
        </p:nvSpPr>
        <p:spPr>
          <a:xfrm rot="16200000">
            <a:off x="5332523" y="2455596"/>
            <a:ext cx="1197836" cy="4221775"/>
          </a:xfrm>
          <a:prstGeom prst="bentArrow">
            <a:avLst>
              <a:gd name="adj1" fmla="val 13355"/>
              <a:gd name="adj2" fmla="val 25000"/>
              <a:gd name="adj3" fmla="val 19825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326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786C0D-DCC0-8A5A-FE93-5F6C10B990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227" y="401138"/>
            <a:ext cx="5532925" cy="47375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DE35CF2-00AF-96BD-5D12-B771D12D70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6848" y="401138"/>
            <a:ext cx="5532925" cy="473256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CA80BEA-5273-D0C4-553B-B25E5A8AD485}"/>
              </a:ext>
            </a:extLst>
          </p:cNvPr>
          <p:cNvSpPr txBox="1"/>
          <p:nvPr/>
        </p:nvSpPr>
        <p:spPr>
          <a:xfrm>
            <a:off x="235131" y="5133703"/>
            <a:ext cx="59697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/>
              <a:t>Turns ground movement into electrical current.  More movement creates more current.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6459FE5D-C3D3-BC40-0DA7-54A7C6F201C3}"/>
              </a:ext>
            </a:extLst>
          </p:cNvPr>
          <p:cNvSpPr/>
          <p:nvPr/>
        </p:nvSpPr>
        <p:spPr>
          <a:xfrm>
            <a:off x="5758813" y="3938376"/>
            <a:ext cx="1116070" cy="10058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8E3BC9B6-F635-792D-96DE-E9C91788790E}"/>
              </a:ext>
            </a:extLst>
          </p:cNvPr>
          <p:cNvSpPr/>
          <p:nvPr/>
        </p:nvSpPr>
        <p:spPr>
          <a:xfrm rot="5400000">
            <a:off x="8628287" y="4672912"/>
            <a:ext cx="1116070" cy="10058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78CA89-315B-546B-3976-22002881D2E3}"/>
              </a:ext>
            </a:extLst>
          </p:cNvPr>
          <p:cNvSpPr txBox="1"/>
          <p:nvPr/>
        </p:nvSpPr>
        <p:spPr>
          <a:xfrm>
            <a:off x="6222274" y="5733867"/>
            <a:ext cx="59697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/>
              <a:t>Converts to a digital signal we can see on our computer screen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C53A10-30FA-85C5-62B4-6304E1A6D7D3}"/>
              </a:ext>
            </a:extLst>
          </p:cNvPr>
          <p:cNvSpPr txBox="1"/>
          <p:nvPr/>
        </p:nvSpPr>
        <p:spPr>
          <a:xfrm>
            <a:off x="9207137" y="13254"/>
            <a:ext cx="30389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/>
              <a:t>Images: raspberryshake.net</a:t>
            </a:r>
          </a:p>
        </p:txBody>
      </p:sp>
    </p:spTree>
    <p:extLst>
      <p:ext uri="{BB962C8B-B14F-4D97-AF65-F5344CB8AC3E}">
        <p14:creationId xmlns:p14="http://schemas.microsoft.com/office/powerpoint/2010/main" val="10300835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" val="{&quot;SavedSwatch&quot;:&quot;-11240108|-11700327|-8754175|-9605520|-12039861|NRCan&quot;,&quot;Id&quot;:&quot;6722ba7c41343804ec616749&quot;,&quot;SmartGridHorizontal&quot;:0,&quot;LinkedExcelSources&quot;:{},&quot;LinkedProjectSources&quot;:{},&quot;FlowConfig&quot;:{&quot;Canvas&quot;:{&quot;Slide&quot;:-1,&quot;Width&quot;:0,&quot;Height&quot;:0},&quot;Timeline&quot;:{&quot;Actions&quot;:[]}},&quot;LinkedSlideMergeSources&quot;:{},&quot;LinkedSharePointSlideMergeSources&quot;:{}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219619fd-75dc-48cb-820d-8f683a95dd8b}" enabled="1" method="Privileged" siteId="{05c95b33-90ca-49d5-b644-288b930b912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79406</TotalTime>
  <Words>669</Words>
  <Application>Microsoft Office PowerPoint</Application>
  <PresentationFormat>Widescreen</PresentationFormat>
  <Paragraphs>112</Paragraphs>
  <Slides>21</Slides>
  <Notes>21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Aptos</vt:lpstr>
      <vt:lpstr>Arial</vt:lpstr>
      <vt:lpstr>Arial</vt:lpstr>
      <vt:lpstr>Calibri</vt:lpstr>
      <vt:lpstr>Calibri Light</vt:lpstr>
      <vt:lpstr>Helvetica</vt:lpstr>
      <vt:lpstr>Office Theme</vt:lpstr>
      <vt:lpstr>Lesson 1</vt:lpstr>
      <vt:lpstr>What do we have here?</vt:lpstr>
      <vt:lpstr>The earth is always moving …even if we can’t feel it</vt:lpstr>
      <vt:lpstr>PowerPoint Presentation</vt:lpstr>
      <vt:lpstr>PowerPoint Presentation</vt:lpstr>
      <vt:lpstr>Measuring Seismic Waves</vt:lpstr>
      <vt:lpstr>PowerPoint Presentation</vt:lpstr>
      <vt:lpstr>The Raspberry Shake Seismograph</vt:lpstr>
      <vt:lpstr>PowerPoint Presentation</vt:lpstr>
      <vt:lpstr>A seismograph produces a seismogram</vt:lpstr>
      <vt:lpstr>PowerPoint Presentation</vt:lpstr>
      <vt:lpstr>The Raspberry Shake Network</vt:lpstr>
      <vt:lpstr>Practice:  Explore the Raspberry Shake Network</vt:lpstr>
      <vt:lpstr>Why do you think it’s important to study earthquakes? </vt:lpstr>
      <vt:lpstr>PowerPoint Presentation</vt:lpstr>
      <vt:lpstr>PowerPoint Presentation</vt:lpstr>
      <vt:lpstr>PowerPoint Presentation</vt:lpstr>
      <vt:lpstr>PowerPoint Presentation</vt:lpstr>
      <vt:lpstr>Understanding how the earth moves is important</vt:lpstr>
      <vt:lpstr>A school seismometer network and community science program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Erin Douglas</dc:creator>
  <cp:lastModifiedBy>Brillon, Camille</cp:lastModifiedBy>
  <cp:revision>31</cp:revision>
  <cp:lastPrinted>2022-12-02T19:42:16Z</cp:lastPrinted>
  <dcterms:created xsi:type="dcterms:W3CDTF">2022-11-29T02:15:27Z</dcterms:created>
  <dcterms:modified xsi:type="dcterms:W3CDTF">2024-10-30T23:00:12Z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HeaderLocations">
    <vt:lpwstr>Office Theme:8</vt:lpwstr>
  </property>
  <property fmtid="{D5CDD505-2E9C-101B-9397-08002B2CF9AE}" pid="3" name="ClassificationContentMarkingHeaderText">
    <vt:lpwstr>UNCLASSIFIED - NON CLASSIFIÉ</vt:lpwstr>
  </property>
</Properties>
</file>