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ink/ink23.xml" ContentType="application/inkml+xml"/>
  <Override PartName="/ppt/ink/ink24.xml" ContentType="application/inkml+xml"/>
  <Override PartName="/ppt/ink/ink25.xml" ContentType="application/inkml+xml"/>
  <Override PartName="/ppt/ink/ink26.xml" ContentType="application/inkml+xml"/>
  <Override PartName="/ppt/ink/ink27.xml" ContentType="application/inkml+xml"/>
  <Override PartName="/ppt/ink/ink28.xml" ContentType="application/inkml+xml"/>
  <Override PartName="/ppt/ink/ink29.xml" ContentType="application/inkml+xml"/>
  <Override PartName="/ppt/ink/ink30.xml" ContentType="application/inkml+xml"/>
  <Override PartName="/ppt/ink/ink31.xml" ContentType="application/inkml+xml"/>
  <Override PartName="/ppt/ink/ink32.xml" ContentType="application/inkml+xml"/>
  <Override PartName="/ppt/ink/ink33.xml" ContentType="application/inkml+xml"/>
  <Override PartName="/ppt/ink/ink34.xml" ContentType="application/inkml+xml"/>
  <Override PartName="/ppt/ink/ink35.xml" ContentType="application/inkml+xml"/>
  <Override PartName="/ppt/ink/ink36.xml" ContentType="application/inkml+xml"/>
  <Override PartName="/ppt/ink/ink37.xml" ContentType="application/inkml+xml"/>
  <Override PartName="/ppt/ink/ink38.xml" ContentType="application/inkml+xml"/>
  <Override PartName="/ppt/ink/ink39.xml" ContentType="application/inkml+xml"/>
  <Override PartName="/ppt/ink/ink40.xml" ContentType="application/inkml+xml"/>
  <Override PartName="/ppt/ink/ink41.xml" ContentType="application/inkml+xml"/>
  <Override PartName="/ppt/ink/ink42.xml" ContentType="application/inkml+xml"/>
  <Override PartName="/ppt/ink/ink43.xml" ContentType="application/inkml+xml"/>
  <Override PartName="/ppt/ink/ink44.xml" ContentType="application/inkml+xml"/>
  <Override PartName="/ppt/ink/ink45.xml" ContentType="application/inkml+xml"/>
  <Override PartName="/ppt/ink/ink46.xml" ContentType="application/inkml+xml"/>
  <Override PartName="/ppt/ink/ink47.xml" ContentType="application/inkml+xml"/>
  <Override PartName="/ppt/ink/ink48.xml" ContentType="application/inkml+xml"/>
  <Override PartName="/ppt/ink/ink49.xml" ContentType="application/inkml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74" r:id="rId2"/>
    <p:sldId id="280" r:id="rId3"/>
    <p:sldId id="275" r:id="rId4"/>
    <p:sldId id="276" r:id="rId5"/>
    <p:sldId id="290" r:id="rId6"/>
    <p:sldId id="294" r:id="rId7"/>
    <p:sldId id="292" r:id="rId8"/>
    <p:sldId id="300" r:id="rId9"/>
    <p:sldId id="299" r:id="rId10"/>
    <p:sldId id="295" r:id="rId11"/>
    <p:sldId id="301" r:id="rId12"/>
    <p:sldId id="302" r:id="rId13"/>
    <p:sldId id="303" r:id="rId14"/>
    <p:sldId id="296" r:id="rId15"/>
    <p:sldId id="304" r:id="rId16"/>
    <p:sldId id="289" r:id="rId17"/>
    <p:sldId id="287" r:id="rId18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3792" autoAdjust="0"/>
  </p:normalViewPr>
  <p:slideViewPr>
    <p:cSldViewPr snapToGrid="0">
      <p:cViewPr varScale="1">
        <p:scale>
          <a:sx n="59" d="100"/>
          <a:sy n="59" d="100"/>
        </p:scale>
        <p:origin x="856" y="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1-23T17:17:37.516"/>
    </inkml:context>
    <inkml:brush xml:id="br0">
      <inkml:brushProperty name="width" value="0.1" units="cm"/>
      <inkml:brushProperty name="height" value="0.1" units="cm"/>
      <inkml:brushProperty name="color" value="#333333"/>
    </inkml:brush>
  </inkml:definitions>
  <inkml:trace contextRef="#ctx0" brushRef="#br0">226 0 18687,'-1'23'145,"1"0"-22,-2 0-1,-7 37 0,-44 222-111,32-149 106,12-86-58,-66 320 10,39-203 76,24-103 30,12-59-218,-7 48 171,7-48-271,0-1-1,-1 1 1,1-1-1,0 1 1,0-1-1,1 1 0,-1-1 1,0 1-1,0-1 1,1 1-1,-1-1 1,1 1-1,-1-1 0,1 0 1,0 1-1,-1-1 1,1 0-1,0 0 1,0 1-1,0-1 0,0 0 1,0 0-1,0 0 1,0 0-1,3 2 1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1-23T17:19:05.270"/>
    </inkml:context>
    <inkml:brush xml:id="br0">
      <inkml:brushProperty name="width" value="0.1" units="cm"/>
      <inkml:brushProperty name="height" value="0.1" units="cm"/>
      <inkml:brushProperty name="color" value="#333333"/>
    </inkml:brush>
  </inkml:definitions>
  <inkml:trace contextRef="#ctx0" brushRef="#br0">143 1 16000,'2'12'106,"0"0"1,-1 0 0,0 0-1,0 1 1,-3 14-1,-7-7 755,1-3-612,-10 44 9,3 1 1,3 0 0,-6 80 0,10-67 2,-31 128 0,19-130 16,20-70-93,5-9-87,5-12-15,-2-2-53,4-12 65,2 1 0,2 0 0,19-30 0,-33 58-84,13-18 52,1 0-1,20-21 1,-30 36-46,0 1-1,1-1 0,0 1 0,0 1 1,0-1-1,0 1 0,1 0 0,-1 1 1,1 0-1,13-4 0,-8 4 4,-1 0 0,1 2 1,0-1-1,0 1 0,18 2 0,-28-1-12,0 0-1,1 0 1,-1 0 0,0 1-1,1 0 1,-1 0-1,0 0 1,0 0-1,0 0 1,0 1-1,0-1 1,0 1-1,0 0 1,0 0 0,0 0-1,-1 0 1,1 0-1,-1 0 1,0 1-1,0-1 1,0 1-1,0 0 1,0 0-1,0 0 1,-1 0 0,1 0-1,0 3 1,0 1 4,-1-1-1,0 1 1,0 0 0,0 0 0,-1-1 0,0 1 0,-1 0 0,1 0 0,-1-1 0,-4 13-1,2-9 7,-1 1 0,0-1 0,-1 0 0,0 0 0,-1 0 0,-7 9 0,1-4 12,0 0 0,-2-1 0,1-1-1,-2 0 1,1-1 0,-2-1 0,-23 15 0,31-22-28,0 0 1,0 0-1,0-1 1,-1 0-1,1 0 1,-1-1-1,0 0 0,0 0 1,0-1-1,0 0 1,0-1-1,0 0 0,0 0 1,-10-3-1,16 3 5,1-1 0,-1 0 0,0-1 0,1 1 0,0 0 0,-1-1 0,1 0 0,0 1 0,-1-1 0,1 0 0,0 0 0,0 0 0,-3-5 0,-17-32 126,17 29-113,5 9-9,-1-1 0,0 1 0,1-1 0,-1 1 1,1-1-1,0 0 0,-1 1 0,1-1 0,0 0 0,0 1 0,0-1 0,0 0 0,0 1 0,0-1 1,1 0-1,-1 1 0,1-1 0,0-2 0,18-25-441,-7 14-1847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1-23T17:19:05.639"/>
    </inkml:context>
    <inkml:brush xml:id="br0">
      <inkml:brushProperty name="width" value="0.1" units="cm"/>
      <inkml:brushProperty name="height" value="0.1" units="cm"/>
      <inkml:brushProperty name="color" value="#333333"/>
    </inkml:brush>
  </inkml:definitions>
  <inkml:trace contextRef="#ctx0" brushRef="#br0">32 1 16895,'-1'1'4,"1"0"-1,0 0 1,-1 0-1,1 0 1,0 0-1,0 0 0,0 1 1,0-1-1,0 0 1,0 0-1,0 0 1,0 0-1,0 0 0,0 0 1,1 1-1,-1-1 1,0 0-1,1 0 0,-1 0 1,1 0-1,-1 0 1,1 0-1,1 1 1,0 2 41,2 7-2,-1-1 0,-1 1 0,1 0 0,-2 0-1,0 0 1,0 0 0,-1 0 0,-1 12 0,-15 91 204,7-64-112,-18 110 612,28-158-689,3-8-1412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1-23T17:19:05.996"/>
    </inkml:context>
    <inkml:brush xml:id="br0">
      <inkml:brushProperty name="width" value="0.1" units="cm"/>
      <inkml:brushProperty name="height" value="0.1" units="cm"/>
      <inkml:brushProperty name="color" value="#333333"/>
    </inkml:brush>
  </inkml:definitions>
  <inkml:trace contextRef="#ctx0" brushRef="#br0">14 1 16256,'-2'7'0,"-4"12"0,3-12 0,1 1 0,2-3 0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1-23T17:19:06.374"/>
    </inkml:context>
    <inkml:brush xml:id="br0">
      <inkml:brushProperty name="width" value="0.1" units="cm"/>
      <inkml:brushProperty name="height" value="0.1" units="cm"/>
      <inkml:brushProperty name="color" value="#333333"/>
    </inkml:brush>
  </inkml:definitions>
  <inkml:trace contextRef="#ctx0" brushRef="#br0">566 1 14592,'-3'0'0,"-1"2"19,0-1-1,-1 0 1,1-1-1,0 1 1,0-1 0,0 0-1,-8 0 1,7-1 269,0 1 0,-1 0 0,1 0-1,0 0 1,-1 1 0,1 0 0,0 0 0,0 0 0,-10 4 0,3 0-124,-1 1 0,-19 13-1,15-8-102,-1 2-1,2 0 1,0 0-1,0 2 1,1 0-1,1 0 1,1 2-1,0 0 0,1 0 1,1 1-1,-10 21 1,0 11 155,-17 32 165,36-79-355,0 1 0,1 0 0,-1-1-1,0 1 1,1 0 0,0 0 0,0 0 0,0 0-1,1 0 1,-1 0 0,1 0 0,0 7 0,0-9-15,1-1 1,-1 0 0,0 1 0,1-1-1,-1 0 1,1 1 0,0-1 0,-1 0 0,1 0-1,0 0 1,0 0 0,-1 1 0,1-1-1,0 0 1,0-1 0,2 3 0,-1-2-3,0 0 1,1 0 0,-1 0-1,0 0 1,1 0 0,-1-1-1,0 1 1,1-1 0,-1 1-1,1-1 1,-1 0 0,3 0-1,8-1 15,1 0-1,-1-1 1,-1 0-1,1-1 1,0 0-1,-1-1 1,1-1-1,-1 0 1,0-1-1,-1 0 1,1 0-1,-1-1 0,-1-1 1,11-9-1,-6 3 9,0 0 0,-1-1 0,-1 0 0,0-1 0,-1-1 0,-1 0 0,0 0 0,11-27 0,-9 10-32,-1-2 0,-1 1 0,10-70 0,-20 97 0,-3 8 0,-1 4 0,-1 8 0,1 0 0,-3 25 0,-2 12 0,-31 184 0,26-142 0,-26 97 0,28-148 0,1 0 0,-2-1 0,-1 0 0,-32 65 0,39-94 0,0-1-1,-1 1 0,0-1 1,0-1-1,-1 1 0,0-1 1,-11 9-1,14-14 3,1 0-1,-1 0 0,1-1 1,-1 1-1,0-1 1,0 0-1,0 0 1,0 0-1,0-1 1,0 0-1,-1 0 1,1 0-1,0-1 1,-1 0-1,1 0 1,0 0-1,-9-1 1,-1-4 21,0 1 1,0-2-1,1 0 1,-1 0-1,2-2 0,-1 1 1,1-2-1,0 0 1,-20-18-1,30 25 16,0-1 1,1 0-1,-1 1 0,0-1 0,1 0 0,0-1 0,-1 1 0,1 0 0,1-1 0,-1 1 1,0-1-1,1 0 0,0 1 0,0-1 0,0 0 0,0 0 0,0-4 0,1 1-387,0 0-1,1 0 1,0 0 0,0 1-1,1-1 1,0 0-1,0 1 1,5-11-1,10-25-12450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1-23T17:19:07.144"/>
    </inkml:context>
    <inkml:brush xml:id="br0">
      <inkml:brushProperty name="width" value="0.1" units="cm"/>
      <inkml:brushProperty name="height" value="0.1" units="cm"/>
      <inkml:brushProperty name="color" value="#333333"/>
    </inkml:brush>
  </inkml:definitions>
  <inkml:trace contextRef="#ctx0" brushRef="#br0">384 1 13184,'-30'9'4351,"8"1"-3113,-37 22-774,28-16-308,1 1 0,1 1 0,-28 24 0,55-41-149,1 0 0,-1 0 0,1 0 0,0 0 0,-1 1 0,1-1 0,0 0 0,0 1 0,0-1 0,0 1 0,0-1 0,0 1 0,1 0 0,-1-1 0,0 1 0,1 0 0,-1-1 0,1 1 0,0 0 0,-1 0 0,1-1 0,0 4 0,1-2 0,0 0 1,0 0-1,1 0 0,-1-1 0,1 1 1,-1 0-1,1-1 0,0 1 1,0-1-1,0 0 0,0 0 0,3 3 1,7 5 47,1 0 0,20 12 1,-22-15-21,1 0 0,-2 1 0,1 0 0,13 14 0,-14-10-16,-1 1-1,0-1 1,-1 1-1,-1 1 0,0 0 1,0 0-1,-1 0 1,-1 1-1,-1 0 1,0 0-1,-1 0 1,0 0-1,-1 0 1,-1 28-1,-1-40-15,0 0 0,0 0-1,0 0 1,-1 0 0,1 0-1,-1 0 1,0 0 0,0 0-1,0 0 1,0-1 0,0 1-1,-1 0 1,1 0 0,-1-1-1,0 1 1,1-1 0,-5 4-1,3-3 8,-1-1-1,1 0 0,-1 1 1,1-1-1,-1-1 0,0 1 1,1-1-1,-1 1 0,0-1 1,0 0-1,-7 0 0,-3 0 23,0 0 0,0-1 0,0-1 0,1-1 0,-1 0 0,-17-5 0,23 5-17,-11-2 123,0-2 1,-32-13-1,48 17-116,-1 1 1,0-1-1,1 0 0,-1 0 0,1-1 1,0 1-1,-1-1 0,1 1 0,1-1 1,-1 0-1,0 0 0,1 0 0,-1-1 1,1 1-1,0-1 0,0 1 0,0-1 0,1 0 1,-3-6-1,4 9-14,0-1 1,-1 1-1,1-1 1,0 0-1,0 1 1,0-1-1,0 0 1,1 1-1,-1-1 1,0 1-1,1-1 1,-1 0-1,1 1 1,-1-1-1,1 1 1,0-1-1,0 1 1,0 0-1,0-1 1,0 1-1,1-2 1,2 0-431,0 0 1,0 0-1,0 0 1,0 0-1,7-2 0,-10 4 98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1-23T17:19:07.486"/>
    </inkml:context>
    <inkml:brush xml:id="br0">
      <inkml:brushProperty name="width" value="0.1" units="cm"/>
      <inkml:brushProperty name="height" value="0.1" units="cm"/>
      <inkml:brushProperty name="color" value="#333333"/>
    </inkml:brush>
  </inkml:definitions>
  <inkml:trace contextRef="#ctx0" brushRef="#br0">98 1 15232,'-2'0'-1,"0"1"1,1-1 0,-1 1 0,1-1 0,-1 1 0,1 0 0,-1-1 0,1 1 0,-1 0 0,1 0 0,0 0 0,-1 0 0,1 0 0,0 1 0,0-1 0,0 0 0,0 0-1,0 1 1,0-1 0,0 1 0,0 1 0,0 0 2,1 1 0,0 0-1,0-1 1,0 1 0,0-1 0,1 1-1,-1-1 1,2 5 0,-1-1 5,3 23 124,-2 0 0,-1 0 0,-1 0 0,-2 0 0,-7 40 0,2-10 171,-52 313 1020,57-355-1246,2-18-74,0 0 0,1 0-1,-1 0 1,0 0-1,0 0 1,0 0-1,0 0 1,0 1-1,0-1 1,0 0 0,1 0-1,-1 0 1,0 0-1,0 0 1,0 0-1,0 0 1,0 0-1,0 0 1,1 0 0,-1 0-1,0 0 1,0 0-1,0 0 1,0 0-1,0-1 1,0 1-1,1 0 1,-1 0 0,0 0-1,0 0 1,0 0-1,0 0 1,0 0-1,0 0 1,0 0-1,0 0 1,0 0 0,1 0-1,-1-1 1,0 1-1,0 0 1,0 0-1,0 0 1,0 0-1,0 0 1,0 0 0,0 0-1,0-1 1,0 1-1,0 0 1,0 0-1,0 0 1,0 0-1,16-30 95,-2-1-2271,0-1-8705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1-23T17:19:07.850"/>
    </inkml:context>
    <inkml:brush xml:id="br0">
      <inkml:brushProperty name="width" value="0.1" units="cm"/>
      <inkml:brushProperty name="height" value="0.1" units="cm"/>
      <inkml:brushProperty name="color" value="#333333"/>
    </inkml:brush>
  </inkml:definitions>
  <inkml:trace contextRef="#ctx0" brushRef="#br0">1 53 17279,'1'3'0,"1"-1"0,0 1 0,0 0 0,0-1 0,0 0 0,0 1 0,1-1 0,-1 0 0,4 2 0,-6-4 1,0 0-1,1 1 0,-1-1 0,0 0 0,1 0 0,-1 0 0,0 0 1,1 0-1,-1-1 0,0 1 0,1 0 0,-1 0 0,0 0 0,1 0 1,-1 0-1,0 0 0,1 0 0,-1-1 0,0 1 0,1 0 1,-1 0-1,0-1 0,0 1 0,1 0 0,-1 0 0,0-1 0,0 1 1,0 0-1,0 0 0,1-1 0,-1 1 0,0 0 0,0-1 0,0 1 1,0-1-1,6-15 66,-4 11-10,0 3-35,-1-1-1,1 1 0,0-1 0,0 1 0,0-1 0,1 1 0,-1 0 0,0 0 0,1 0 0,0 0 0,-1 1 0,1-1 0,0 1 1,0 0-1,0-1 0,0 1 0,0 0 0,4 0 0,10-3 86,35-4 1,-41 7-62,6-1 24,1 1-1,-1 1 1,0 0-1,0 1 1,0 1-1,0 0 1,-1 2-1,31 9 1,-41-11-47,1 1 0,-1 0 1,1 0-1,-1 1 0,0 0 1,0 0-1,-1 0 0,1 1 1,-1-1-1,0 1 0,0 1 1,0-1-1,-1 1 0,0 0 1,0 0-1,-1 0 0,1 0 0,-1 1 1,-1-1-1,1 1 0,-1 0 1,0 0-1,1 9 0,-2-6 4,-1 1 0,0-1 0,0 0 0,-1 1 0,0-1 0,-1 0 0,0 0 0,-1 1 0,0-2 0,-1 1 0,0 0 0,0-1 0,-1 0 0,0 0 0,-1 0 0,0 0 0,0-1 0,-1 0 0,0-1 0,-12 11 0,10-9 16,-1-1-1,0 0 1,-1-1 0,0 0 0,0 0 0,-1-1 0,1-1 0,-1 0 0,-1-1 0,1 0 0,0-1 0,-1 0 0,0-1 0,0 0 0,0-1 0,-13-1 0,20 0-31,1-1 1,0 0-1,0 0 0,0-1 1,-1 1-1,1-1 0,-6-4 1,9 5-9,0 0 0,0 0 0,0 0 0,0 0 0,0-1 0,0 1 0,1-1 0,-1 0 0,0 1 1,1-1-1,-1 0 0,1 0 0,0 0 0,0 0 0,0 0 0,0 0 0,0 0 0,-1-5 0,2 5-16,1 0 0,-1-1 0,1 1 0,0 0 0,-1 0-1,1 0 1,0 0 0,1 0 0,-1 0 0,0 0 0,1 0-1,-1 0 1,1 0 0,-1 0 0,1 1 0,2-3 0,3-3-2260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1-23T17:19:08.225"/>
    </inkml:context>
    <inkml:brush xml:id="br0">
      <inkml:brushProperty name="width" value="0.1" units="cm"/>
      <inkml:brushProperty name="height" value="0.1" units="cm"/>
      <inkml:brushProperty name="color" value="#333333"/>
    </inkml:brush>
  </inkml:definitions>
  <inkml:trace contextRef="#ctx0" brushRef="#br0">48 246 16895,'-4'2'5,"0"-1"0,1 1-1,-1 0 1,0 0 0,1 1-1,0-1 1,-4 4 0,6-5-2,0 0 0,0 1 0,0-1 0,0 0 1,0 1-1,0-1 0,1 1 0,-1-1 0,0 1 0,1-1 0,-1 1 1,1-1-1,0 1 0,0 0 0,-1-1 0,1 1 0,0-1 1,0 1-1,0 0 0,1-1 0,-1 3 0,5 26 93,-1 1 1,-2-1-1,-1 41 0,-15 92 384,10-127-300,5-19-47,3-10-36,1-10 57,5-20-2308,3-4-9131</inkml:trace>
  <inkml:trace contextRef="#ctx0" brushRef="#br0" timeOffset="1">56 0 16639,'4'19'0,"5"7"-128,-7-15 128,2-5-127,1-6-513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1-23T17:19:08.611"/>
    </inkml:context>
    <inkml:brush xml:id="br0">
      <inkml:brushProperty name="width" value="0.1" units="cm"/>
      <inkml:brushProperty name="height" value="0.1" units="cm"/>
      <inkml:brushProperty name="color" value="#333333"/>
    </inkml:brush>
  </inkml:definitions>
  <inkml:trace contextRef="#ctx0" brushRef="#br0">105 0 13824,'-3'3'9,"0"-1"1,0 0 0,0 1 0,0 0 0,0-1 0,0 1 0,1 1-1,0-1 1,-1 0 0,1 0 0,0 1 0,-2 5 0,3-2 22,0-1 0,0 0 0,0 1 0,1-1 0,0 1 0,1-1 0,1 9 0,6 78 634,-4 0 1,-4 0 0,-12 94-1,9-163-461,0-1 1,-2 1-1,-1-1 0,-1 0 1,0 0-1,-2 0 0,-18 33 1,26-54-135,6-7-636,-1 0-1053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1-23T17:19:08.988"/>
    </inkml:context>
    <inkml:brush xml:id="br0">
      <inkml:brushProperty name="width" value="0.1" units="cm"/>
      <inkml:brushProperty name="height" value="0.1" units="cm"/>
      <inkml:brushProperty name="color" value="#333333"/>
    </inkml:brush>
  </inkml:definitions>
  <inkml:trace contextRef="#ctx0" brushRef="#br0">394 1 18815,'-29'33'51,"-82"89"410,33-38-122,57-58-77,-2-1 0,-1 0 0,-49 37 0,39-42-91,34-19-160,0 0 0,0 0 0,0 0 0,1 0 0,-1 0 0,1 0 1,-1 0-1,1 0 0,-1 0 0,1 0 0,-1 0 0,1 0 0,0 0 0,0-1 0,-1 1 1,1 0-1,0 0 0,1 0 0,-2-1-9,36 39 121,-30-31-120,0 0-1,1-1 0,0 0 1,0 0-1,1-1 1,0 0-1,0 0 0,0 0 1,1-1-1,9 4 0,9 1 21,35 7-1,-23-11-2648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1-23T17:17:39.022"/>
    </inkml:context>
    <inkml:brush xml:id="br0">
      <inkml:brushProperty name="width" value="0.1" units="cm"/>
      <inkml:brushProperty name="height" value="0.1" units="cm"/>
      <inkml:brushProperty name="color" value="#333333"/>
    </inkml:brush>
  </inkml:definitions>
  <inkml:trace contextRef="#ctx0" brushRef="#br0">81 182 15104,'1'-1'-1,"0"0"4,1-1-1,-1 1 1,0 0 0,1 0-1,-1 0 1,1 0 0,-1 0 0,1 1-1,0-1 1,-1 0 0,1 1-1,0-1 1,-1 1 0,1-1-1,3 1 1,-2 3 1185,6-8-349,65-39-477,-45 23-178,0 2 0,2 1 0,60-26 0,-82 40-146,1 1-1,1-1 0,-1 2 1,0 0-1,1 0 0,0 1 1,-1 0-1,1 0 0,-1 2 1,1-1-1,0 1 0,-1 1 1,1 0-1,-1 0 0,0 1 1,0 0-1,13 7 0,-15-6-24,1 0 0,-1 1-1,0 0 1,0 1 0,-1-1-1,1 2 1,-1-1 0,0 1-1,-1 0 1,0 0-1,0 1 1,-1 0 0,0 0-1,0 0 1,0 1 0,-1 0-1,-1-1 1,0 1 0,0 1-1,0-1 1,-1 0 0,-1 1-1,1-1 1,-2 1-1,1-1 1,-2 16 0,-2 6 20,-2-1-1,-1 1 1,-1-2 0,-1 1 0,-2-1 0,-18 39-1,-6 0 88,-61 94 0,59-110-35,-1-2 1,-3-1-1,-77 75 0,66-74-12,-46 62-1,92-106-67,-6 7-27,0 0 1,-1 0 0,-1-2-1,0 1 1,0-2 0,-29 18-1,41-29 45,0 0-1,0 0 1,1 0-1,-1-1 0,0 1 1,0 0-1,1 0 1,-1-1-1,1 1 0,-1-1 1,1 1-1,-1 0 1,1-1-1,0 1 0,0-1 1,0 1-1,-1-1 1,2 1-1,-1-4 0,29 7-342,-22-4 327,1-1 0,-1 0 0,1 0 0,-1-1 0,-1 0 0,1 0 0,10-9 0,18-11 151,-23 17-138,1 0 0,0 1 0,0 0 0,28-7 0,-34 12-26,0-1 0,0 1 0,1 1 0,-1-1 0,0 1-1,0 1 1,1-1 0,-1 1 0,0 0 0,0 1 0,0 0 0,10 3 0,93 51 168,-83-40-88,0-1 0,2-1 1,0-2-1,36 11 0,-49-19-70,0-1-1,0 0 0,1-1 0,19 0 0,-31-3-7,0 1 0,0-1 0,0 1 0,0-1-1,0-1 1,-1 1 0,1-1 0,0 0-1,0 0 1,-1 0 0,1 0 0,-1-1 0,0 0-1,0 0 1,0 0 0,0 0 0,0-1 0,3-4-1,12-18-885,32-59-1,-42 69-400,30-55-10932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1-23T17:19:09.337"/>
    </inkml:context>
    <inkml:brush xml:id="br0">
      <inkml:brushProperty name="width" value="0.1" units="cm"/>
      <inkml:brushProperty name="height" value="0.1" units="cm"/>
      <inkml:brushProperty name="color" value="#333333"/>
    </inkml:brush>
  </inkml:definitions>
  <inkml:trace contextRef="#ctx0" brushRef="#br0">29 227 13184,'-29'20'-11,"46"-26"44,52-28 222,-33 15-32,-13 7 104,0 0 0,22-17 0,-38 24-192,-1 1-1,-1-1 0,1-1 1,-1 1-1,0-1 0,0 0 0,0 0 1,-1 0-1,0-1 0,0 0 1,4-11-1,-8 17-87,0-1 0,1 1-1,-1-1 1,0 0 0,0 1 0,0-1 0,0 1 0,-1-1 0,1 0 0,0 1 0,-1-1-1,1 1 1,-1-1 0,1 1 0,-1-1 0,0 1 0,1 0 0,-1-1 0,0 1-1,0 0 1,0-1 0,0 1 0,0 0 0,0 0 0,-1 0 0,1 0 0,0 0 0,0 0-1,-1 0 1,-2 0 0,1-1 5,1 0 0,-1 1 0,0 0 0,0 0-1,0 0 1,0 0 0,-1 0 0,1 0 0,0 1-1,0 0 1,0-1 0,0 1 0,-1 0 0,1 1 0,-5 0-1,1 2 25,-1 0-1,1 1 0,0-1 0,0 1 0,1 1 0,0 0 1,-11 9-1,6-4 4,0 2 0,1-1 0,-9 15 0,9-9-7,0 0 1,1 0-1,2 1 1,-1 0-1,2 1 1,1 0-1,0 0 1,1 0 0,-2 36-1,6-51-64,-1 0 0,1 0 1,0 1-1,1-1 0,-1 0 0,1-1 1,0 1-1,0 0 0,0 0 0,0 0 0,1 0 1,0-1-1,-1 1 0,1-1 0,1 1 0,-1-1 1,0 0-1,1 0 0,0 0 0,-1 0 0,1 0 1,0 0-1,1-1 0,-1 0 0,7 4 0,-3-2 14,-1-2-1,1 1 0,0-1 1,0 0-1,1 0 0,-1-1 1,0 0-1,1 0 0,-1 0 1,0-1-1,1-1 0,-1 1 1,12-3-1,-2-2 28,0 0 1,-1 0-1,0-2 1,0 0-1,-1-1 1,25-16-1,79-69-2784,-53 37-9958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1-23T17:19:10.172"/>
    </inkml:context>
    <inkml:brush xml:id="br0">
      <inkml:brushProperty name="width" value="0.1" units="cm"/>
      <inkml:brushProperty name="height" value="0.1" units="cm"/>
      <inkml:brushProperty name="color" value="#333333"/>
    </inkml:brush>
  </inkml:definitions>
  <inkml:trace contextRef="#ctx0" brushRef="#br0">48 0 13696,'0'0'3711,"4"8"-3369,3 7-228,0 1 1,-1-1-1,5 22 1,-10-31-75,0 0-1,0 0 0,0 1 1,-1-1-1,0 0 1,-1 8-1,1-12-19,0 1-1,-1-1 1,1 1-1,-1-1 0,0 1 1,0-1-1,0 0 1,0 1-1,0-1 1,-1 0-1,1 0 0,-1 0 1,1 0-1,-1 0 1,-4 3-1,3-2 38,-1 0 1,0-1-1,1 1 0,-1-1 0,-1 0 0,-3 1 1,7-2-164,-1-1 1,1 1-1,0-1 1,-1 0-1,1 0 1,-1 1-1,1-1 0,-1 0 1,1 0-1,0 0 1,-1-1-1,1 1 1,-1 0-1,1-1 1,0 1-1,-1 0 1,1-1-1,0 0 1,0 1-1,-1-1 1,1 0-1,-2-1 0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1-23T17:19:10.640"/>
    </inkml:context>
    <inkml:brush xml:id="br0">
      <inkml:brushProperty name="width" value="0.1" units="cm"/>
      <inkml:brushProperty name="height" value="0.1" units="cm"/>
      <inkml:brushProperty name="color" value="#333333"/>
    </inkml:brush>
  </inkml:definitions>
  <inkml:trace contextRef="#ctx0" brushRef="#br0">32 0 15232,'-7'12'4,"6"-10"4,0 0 0,0-1 0,0 1 1,0 0-1,0 0 0,1 0 0,-1 0 1,0 0-1,1-1 0,-1 1 1,1 0-1,0 0 0,0 0 0,0 4 1,17 13 887,-14-9-784,-1 1 0,1-1 0,-2 0 1,1 1-1,-1-1 0,-1 1 1,0 0-1,-2 12 0,1 21 243,-1 43 267,-23 151 1,11-127-162,14-101-412,4-10 118,6-12-2537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1-23T17:19:11.321"/>
    </inkml:context>
    <inkml:brush xml:id="br0">
      <inkml:brushProperty name="width" value="0.1" units="cm"/>
      <inkml:brushProperty name="height" value="0.1" units="cm"/>
      <inkml:brushProperty name="color" value="#333333"/>
    </inkml:brush>
  </inkml:definitions>
  <inkml:trace contextRef="#ctx0" brushRef="#br0">1 260 17791,'26'6'0,"-8"-2"0,1-1 0,-1 0 0,25 0 0,21-4 63,0-2-1,114-22 0,-146 18-35,-1-1 1,0-1-1,-1-2 0,0-2 1,0 0-1,-2-2 0,43-29 1,-56 33 30,-1-1 1,-1 0 0,0-1-1,-1-1 1,0 0 0,-1-1-1,14-24 1,-45 78 135,2 0-1,2 1 1,-16 59-1,-25 139-62,54-220-97,-6 24 17,-12 52 93,18-81-70,-1-1 0,-1 0 0,0 0 0,-1 0 1,-7 11-1,10-35 54,4-2-94,1 0 0,0 0 0,0 0 0,1 0 0,1 1 0,6-15 0,39-76 112,-45 97-135,0-1-1,1 1 1,0 0 0,0 1 0,1-1 0,0 1 0,0 0 0,0 1 0,8-6-1,5-1 8,1 1-1,21-10 0,-23 13 36,-12 6-52,0-1 0,1 1 0,-1 1 0,1-1 0,-1 1 0,1 0 0,0 1 0,-1 0 0,1 0 0,0 0 0,-1 1 0,1 0 0,8 2 0,-11-2 4,1 0 0,-2 0 0,1 1 0,0-1 0,0 1 0,0 0 0,-1 0 0,1 0 0,-1 0 0,1 1 0,-1-1 0,0 1 0,0 0-1,0 0 1,0 0 0,-1 0 0,0 1 0,1-1 0,-1 1 0,0-1 0,0 1 0,1 6 0,1 14 35,-1 0 0,-1 0-1,-2 0 1,0 0 0,-7 43 0,3-30-2,-3 0 158,5-30-869,0 0 0,0 0 0,0 15 0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1-23T17:19:11.771"/>
    </inkml:context>
    <inkml:brush xml:id="br0">
      <inkml:brushProperty name="width" value="0.1" units="cm"/>
      <inkml:brushProperty name="height" value="0.1" units="cm"/>
      <inkml:brushProperty name="color" value="#333333"/>
    </inkml:brush>
  </inkml:definitions>
  <inkml:trace contextRef="#ctx0" brushRef="#br0">0 213 16895,'178'-27'-362,"-175"27"356,27-2-62,-1-1 0,53-13 0,-73 14 56,-1-1 1,1-1 0,0 0-1,-1 0 1,13-9-1,-17 10 12,0 0 0,0 0 1,-1 0-1,1-1 0,-1 1 0,0-1 0,0 0 0,0 0 0,-1 0 0,1-1 0,3-7 1,-5 10-1,-1 0 1,1-1-1,0 1 1,-1 0-1,1 0 1,-1 0-1,1-1 1,-1 1-1,0 0 1,0-1-1,0 1 1,0 0-1,-1 0 1,1-1-1,-1 1 1,1 0-1,-1 0 1,0-1-1,1 1 1,-1 0-1,0 0 1,-1 0-1,1 0 1,0 0-1,-1 1 1,1-1-1,-3-2 1,1 1 8,-1 1 0,0 0 0,1 0 0,-1 0 0,0 0 0,0 0 0,0 1 0,0 0 0,0 0 0,0 0 0,0 0 0,0 1 0,-1 0 0,-3 0 0,0 0 23,0 0 1,1 1-1,-1 0 0,0 1 1,1-1-1,-1 1 1,1 1-1,0 0 0,0 0 1,0 0-1,0 1 0,-7 4 1,6-1 3,-1 0 0,1 0 0,0 0 1,1 1-1,0 1 0,0-1 0,1 1 0,-6 11 0,-4 8 78,-11 29 0,22-46-73,1 0-1,1 0 1,0 0 0,0 1-1,1-1 1,0 14-1,1-21-14,1 0 0,0 1 0,1-1 0,-1 1 0,1-1-1,0 0 1,0 1 0,0-1 0,1 0 0,-1 0-1,1 0 1,0 0 0,0 0 0,1 0 0,-1 0 0,1-1-1,0 1 1,0-1 0,4 4 0,-3-4 1,1 0-1,0 0 1,-1 0 0,2 0-1,-1-1 1,0 0 0,0 0 0,1-1-1,-1 1 1,1-1 0,-1 0 0,1 0-1,0-1 1,5 0 0,5-1 54,0 0 1,0-1 0,0-1-1,0-1 1,-1 0 0,0-1-1,17-7 1,-8 1-677,0-2-1,0 0 1,29-23 0,-2-1-11010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1-23T17:19:12.221"/>
    </inkml:context>
    <inkml:brush xml:id="br0">
      <inkml:brushProperty name="width" value="0.1" units="cm"/>
      <inkml:brushProperty name="height" value="0.1" units="cm"/>
      <inkml:brushProperty name="color" value="#333333"/>
    </inkml:brush>
  </inkml:definitions>
  <inkml:trace contextRef="#ctx0" brushRef="#br0">131 0 15744,'-3'5'-2,"0"-2"-7,0 0 0,0 1 0,1 0 0,-1-1 0,1 1 0,0 0 0,1 0 0,-1 0 0,1 1 0,-1-1 0,1 0 0,0 0 0,0 9 0,1 1 9,-1-1 0,0 0 0,-1 0 0,-5 21 0,-3 12 0,-10 202 640,20-247-631,-1 0 0,1 0 1,0 0-1,0 0 0,0 0 1,0 0-1,-1 0 0,1 0 1,0 0-1,-1 0 0,1 0 1,-1 0-1,1-1 0,-1 1 1,0 0-1,1 0 0,-1-1 1,0 1-1,1 0 1,-1-1-1,0 1 0,0 0 1,0-1-1,1 1 0,-1-1 1,-2 1-1,1-1 7,1 1 0,-1-1 1,0 0-1,0 1 0,0-1 0,1 0 1,-1 0-1,0-1 0,0 1 0,0 0 0,1-1 1,-1 1-1,0-1 0,1 1 0,-3-2 0,3 2-5,0-1 0,0 0 0,0 1 0,0-1-1,1 0 1,-1 1 0,0-1 0,0 0 0,1 0-1,-1 0 1,0 0 0,1 0 0,-1 0 0,1 0-1,-1 0 1,1 0 0,0 0 0,-1 0-1,1 0 1,0 0 0,0 0 0,0 0 0,0 0-1,0 0 1,0 0 0,0 0 0,0-2 0,9-33 174,-6 26-139,0 0 13,12-48 274,30-73 0,-41 124-319,1-1 1,-1 1-1,1 0 0,1 0 0,-1 1 1,1-1-1,0 1 0,1 0 1,-1 1-1,1 0 0,15-9 0,-10 7 17,1 1-1,-1 0 1,1 1-1,1 0 0,-1 1 1,25-5-1,-32 9-19,0-1 0,0 1 0,0 0 0,0 0 0,0 0 0,0 1 0,1 0-1,-1 1 1,-1-1 0,1 1 0,0 0 0,0 0 0,-1 1 0,1 0 0,-1 0 0,0 0 0,0 1 0,0-1 0,0 1-1,-1 0 1,1 1 0,-1-1 0,0 1 0,5 8 0,-4-5 5,0 1 0,0-1 0,-1 1 0,-1 0 0,1 0 0,-1 1 0,-1-1 0,0 1-1,0-1 1,-1 1 0,0 0 0,-1-1 0,0 1 0,-2 17 0,-29 128 133,27-143 349,3-9-740</inkml:trace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1-23T17:19:12.885"/>
    </inkml:context>
    <inkml:brush xml:id="br0">
      <inkml:brushProperty name="width" value="0.1" units="cm"/>
      <inkml:brushProperty name="height" value="0.1" units="cm"/>
      <inkml:brushProperty name="color" value="#333333"/>
    </inkml:brush>
  </inkml:definitions>
  <inkml:trace contextRef="#ctx0" brushRef="#br0">72 1 16000,'0'13'0,"-1"-11"0,1-1 0,0 1 0,0-1 0,0 1 0,0 0 0,0-1 0,0 1 0,0 0 0,1-1 0,-1 1 0,0-1 0,1 1 0,0-1 0,-1 1 0,1-1 0,0 1 0,0-1 0,0 0 0,0 1 0,1 0 0,0 1 8,0 0 1,-1 0-1,1 0 1,-1 0-1,0 0 1,1 1 0,-1-1-1,-1 0 1,1 0-1,0 1 1,-1-1 0,0 0-1,1 1 1,-2 4-1,-6 54 225,5-50-189,-33 372 1449,34-368-1432,-1 0 0,0 0 0,-2 0 0,1 0 0,-2 0 0,-10 23 0,11-31-38,2-4 6,0 0 0,0 1 0,0-1 0,1 0-1,0 1 1,0-1 0,0 1 0,0 0 0,0-1 0,1 6 0,0-10-28,0 0-1,0 0 1,0 0-1,0 0 1,0 0-1,0 1 1,0-1 0,0 0-1,0 0 1,0 0-1,0 0 1,0 0-1,0 0 1,0 1-1,0-1 1,0 0-1,0 0 1,0 0 0,0 0-1,0 0 1,1 0-1,-1 0 1,0 1-1,0-1 1,0 0-1,0 0 1,0 0 0,0 0-1,0 0 1,0 0-1,1 0 1,-1 0-1,0 0 1,0 0-1,0 0 1,0 0 0,0 0-1,0 0 1,1 0-1,-1 0 1,0 0-1,0 0 1,0 0-1,0 0 1,0 0 0,1 0-1,-1 0 1,0 0-1,0 0 1,0 0-1,0 0 1,0 0-1,0 0 1,1 0 0,-1 0-1,0 0 1,0 0-1,0 0 1,0 0-1,0-1 1,0 1-1,0 0 1,0 0-1,0 0 1,1 0 0,7-10-1185,-5 7 176</inkml:trace>
</inkml:ink>
</file>

<file path=ppt/ink/ink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1-23T17:19:13.292"/>
    </inkml:context>
    <inkml:brush xml:id="br0">
      <inkml:brushProperty name="width" value="0.1" units="cm"/>
      <inkml:brushProperty name="height" value="0.1" units="cm"/>
      <inkml:brushProperty name="color" value="#333333"/>
    </inkml:brush>
  </inkml:definitions>
  <inkml:trace contextRef="#ctx0" brushRef="#br0">134 0 17023,'-32'44'0,"27"-35"80,6-7 95,-1-2-170,1 0-1,-1 0 0,0 0 1,0 0-1,0 0 1,0 0-1,0 0 1,1 0-1,-1 0 1,0 0-1,0 0 0,0 0 1,0 0-1,0 0 1,1 0-1,-1 1 1,0-1-1,0 0 0,0 0 1,0 0-1,0 0 1,0 0-1,0 0 1,0 0-1,0 1 1,1-1-1,-1 0 0,0 0 1,0 0-1,0 0 1,0 0-1,0 1 1,0-1-1,0 0 0,0 0 1,0 0-1,0 0 1,0 0-1,0 1 1,0-1-1,0 0 0,0 0 1,0 0-1,0 0 1,0 0-1,0 1 1,-1-1-1,1 0 1,0 0-1,0 0 0,0 0 1,0 0-1,0 0 1,0 1-1,0-1 1,0 0-1,-1 0 0,-55 146 658,53-135-609,-7 16 64,2 1 1,0 0-1,2 1 0,-3 40 1,9-64-96,0 0 0,1-1 0,-1 1 0,1 0 0,0-1 0,0 1 0,1 0 0,-1-1 0,1 0 0,0 1 0,0-1 0,0 0 0,1 0 0,4 5-1,-5-6-8,0-1-1,0 0 0,0 0 0,0 0 0,1 0 0,-1-1 0,0 1 0,1-1 0,0 1 0,-1-1 0,1 0 0,0 0 0,0 0 0,0 0 0,0 0 0,0-1 0,0 0 0,0 1 0,0-1 0,-1 0 0,1 0 0,0-1 0,5 0 0,8-2 81,-1-2 0,1 1-1,21-11 1,-30 11-56,0 1 1,0-1 0,-1-1-1,0 1 1,1-1 0,-1 0-1,-1 0 1,1-1-1,6-8 1,-4 2 17,0-1 0,0 0 0,-1-1-1,-1 1 1,0-1 0,-1 0 0,-1-1 0,0 1 0,-1-1 0,0 0-1,-1 0 1,-1 0 0,-1 0 0,0 0 0,0 0 0,-2 0 0,0 0-1,0 1 1,-2-1 0,-5-17 0,7 29-10,1-1 0,0 0 0,-1 1-1,0-1 1,0 1 0,0-1 0,-5-5 0,6 8-203,-1 0 1,1-1 0,-1 1-1,1 0 1,-1 0-1,1 0 1,-1 0 0,0 0-1,0 0 1,1 1-1,-1-1 1,0 1-1,0-1 1,0 1 0,0 0-1,0-1 1,-3 1-1</inkml:trace>
</inkml:ink>
</file>

<file path=ppt/ink/ink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1-23T17:19:13.630"/>
    </inkml:context>
    <inkml:brush xml:id="br0">
      <inkml:brushProperty name="width" value="0.1" units="cm"/>
      <inkml:brushProperty name="height" value="0.1" units="cm"/>
      <inkml:brushProperty name="color" value="#333333"/>
    </inkml:brush>
  </inkml:definitions>
  <inkml:trace contextRef="#ctx0" brushRef="#br0">156 1 18815,'-20'9'0,"17"-8"0,1 1 0,-1-1 0,0 0 0,0 0 0,0 0 0,0 0 0,-1 0 0,-4 0 0,8-1 0,0 0 0,0 0 0,-1 0 0,1 0 0,0 0 0,0 0 0,0 0 0,0 0 0,0 0 0,0 0 0,-1 0 0,1 0 0,0 1 0,0-1 0,0 0 0,0 0 0,0 0 0,0 0 0,0 0 0,-1 0 0,1 0 0,0 0 0,0 0 0,0 0 0,0 1 0,0-1 0,0 0 0,0 0 0,0 0 0,0 0 0,0 0 0,0 0 0,0 1 0,0-1 0,0 0 0,0 0 0,0 0 0,0 0 0,0 0 0,0 0 0,0 1 0,0-1 0,0 0 0,0 0 0,0 0 0,0 0 0,0 0 0,0 0 0,0 0 0,0 1 0,0-1 0,0 0 0,0 0 0,1 5 0,-3 27 0,-1 1 0,-2-1 0,-10 33 0,-3 29 0,2 5 87,-23 176 360,39-273-442,-3 29 174,3-21-84,4-18-54,2-11 395,5-18-3411,-3 5-8779</inkml:trace>
</inkml:ink>
</file>

<file path=ppt/ink/ink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1-23T17:19:14.054"/>
    </inkml:context>
    <inkml:brush xml:id="br0">
      <inkml:brushProperty name="width" value="0.1" units="cm"/>
      <inkml:brushProperty name="height" value="0.1" units="cm"/>
      <inkml:brushProperty name="color" value="#333333"/>
    </inkml:brush>
  </inkml:definitions>
  <inkml:trace contextRef="#ctx0" brushRef="#br0">1 6 17279,'7'13'0,"1"10"0,5-17 0,4-8 0,11-2 128,8-2 0,7 1 0,11-5 0,-5 5 0,-2-1 0,0 2 128,-2 4-256,-9-2 128,2-1-13567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1-23T17:17:41.306"/>
    </inkml:context>
    <inkml:brush xml:id="br0">
      <inkml:brushProperty name="width" value="0.1" units="cm"/>
      <inkml:brushProperty name="height" value="0.1" units="cm"/>
      <inkml:brushProperty name="color" value="#333333"/>
    </inkml:brush>
  </inkml:definitions>
  <inkml:trace contextRef="#ctx0" brushRef="#br0">224 150 15872,'0'0'895,"12"-7"-617,18-11-92,2 1 1,0 3 0,52-18-1,123-12 50,-159 36-194,-46 8-38,15-4 58,0 2-1,1 0 0,26 0 0,-40 3-49,1-1 1,0 1-1,0 0 0,0 0 0,-1 0 0,1 0 1,-1 1-1,1 0 0,-1 0 0,1 0 1,-1 1-1,0-1 0,0 1 0,0 0 0,0 0 1,-1 0-1,5 6 0,-4-5-1,-1 0-1,0 1 1,0-1 0,0 1-1,-1-1 1,0 1 0,1 0-1,-2 0 1,1 0 0,0 0-1,-1 0 1,0 0 0,0 0-1,-1 1 1,0-1 0,0 0-1,0 0 1,0 1 0,-1-1-1,0 0 1,0 0 0,0 0-1,0 0 1,-1 0 0,-4 9-1,-3 3 8,-1 0-1,0-1 0,-2 0 1,0-1-1,0 0 0,-1-1 1,-1 0-1,0-1 0,-1-1 1,-1 0-1,0-1 0,0-1 1,-1 0-1,0-1 0,-23 8 1,-153 57 344,160-58-244,14-6 28,-1-1 1,0-1 0,-34 9-1,54-18-134,1 1 0,-1 0-1,0 0 1,0 0 0,0 0 0,0 0-1,0-1 1,0 1 0,0 0-1,0 0 1,0 0 0,0 0-1,0-1 1,0 1 0,0 0 0,0 0-1,0 0 1,0 0 0,0-1-1,0 1 1,0 0 0,0 0 0,0 0-1,0 0 1,0 0 0,0-1-1,0 1 1,0 0 0,0 0-1,0 0 1,0 0 0,0-1 0,-1 1-1,1 0 1,0 0 0,0 0-1,0 0 1,0 0 0,0 0-1,0 0 1,-1 0 0,1-1 0,0 1-1,0 0 1,0 0 0,0 0-1,0 0 1,-1 0 0,1 0-1,0 0 1,0 0 0,0 0 0,0 0-1,-1 0 1,1 0 0,0 0-1,0 0 1,0 0 0,0 0-1,-1 0 1,1 0 0,0 0 0,0 0-1,0 0 1,0 1 0,-1-1-1,11-11 549,-4 6-560,1 1 0,0 0 0,0 0 0,0 1 0,0 0 0,1 0 0,-1 1 0,1 0 0,0 0 0,0 0 0,-1 1 0,1 1 0,0-1 0,0 1 0,13 2 0,-6-1-16,0 2 0,-1 0 0,1 0 0,-1 2 0,0 0 0,0 0 0,19 11 0,-7-1-13,-1 1 0,-1 1-1,29 25 1,-43-33 50,-1 0-1,-1 0 0,1 1 1,-1 0-1,-1 0 0,0 1 1,-1 0-1,0 0 0,0 0 1,4 16-1,-5-7-6,-1 1-1,-1 0 1,-1-1-1,-1 1 1,0 0-1,-2 0 1,0 0 0,-2 0-1,0 0 1,-11 33-1,12-45 0,-2 0-1,1 0 1,-2-1-1,1 1 1,-1-1-1,0 0 0,0 0 1,-1-1-1,0 1 1,-1-1-1,0-1 1,0 1-1,0-1 1,-1 0-1,0-1 0,0 0 1,-12 6-1,-7 1 20,0-1 0,-1-1 0,-1-1 0,-30 5 0,39-9-58,0-2-1,0 0 0,0-1 1,0-1-1,-22-2 0,30-1-26,-1 0 0,0 0-1,1-1 1,0-1 0,-1 0-1,1 0 1,1-1 0,-22-13-1,9 2-571,2-1-1,0 0 0,1-2 0,1 0 1,-30-38-1,5 1-11491</inkml:trace>
</inkml:ink>
</file>

<file path=ppt/ink/ink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1-23T17:19:14.460"/>
    </inkml:context>
    <inkml:brush xml:id="br0">
      <inkml:brushProperty name="width" value="0.1" units="cm"/>
      <inkml:brushProperty name="height" value="0.1" units="cm"/>
      <inkml:brushProperty name="color" value="#333333"/>
    </inkml:brush>
  </inkml:definitions>
  <inkml:trace contextRef="#ctx0" brushRef="#br0">335 0 17279,'0'2'12,"0"0"-1,0-1 0,0 1 0,0 0 0,0-1 0,0 1 0,-1 0 0,1-1 0,-1 1 0,1 0 0,-1-1 0,1 1 1,-1-1-1,-1 3 0,0-3 6,0 0 0,1 0 0,-1 0 0,0 0 0,1 0 0,-1-1 0,0 1 0,0-1 0,0 1 0,0-1 1,0 0-1,1 1 0,-5-1 0,-111 6 1071,116-6-1068,-1 0 0,1 0 0,-1 0 0,1 0 0,-1 0 0,1 0 0,-1 1 0,1-1 0,0 0 0,-1 1 0,1-1 0,0 1 1,-1 0-1,1-1 0,0 1 0,0 0 0,-1 0 0,1 0 0,0 0 0,0 0 0,0 0 0,0 0 0,0 0 0,1 0 0,-1 1 0,0-1 0,0 0 0,1 1 1,-1-1-1,0 2 0,0 2 45,1 1 0,0-1 0,0 1-1,0-1 1,0 1 0,2 8 0,0-1 32,2 6-5,0-1-1,1 0 1,1 0 0,0-1-1,17 32 1,-11-25-12,-1 0 0,8 29-1,-18-48-60,1 1 0,-1-1 0,0 1-1,-1 0 1,1-1 0,-1 1 0,0 0-1,-1-1 1,1 1 0,-1-1 0,-3 11-1,3-13-15,-1 1 0,1-1 0,-1 0-1,0 1 1,0-1 0,0 0 0,-1 0-1,1 0 1,-1 0 0,1 0 0,-1-1-1,0 1 1,0-1 0,-1 0 0,1 0-1,0 0 1,-1 0 0,-5 2 0,0-1 14,0 1 0,0-1 0,0-1 0,-1 0 0,1 0 0,-1-1 0,-11 0 0,16-1-11,0 0 0,0-1 0,0 0 0,0 0 0,0-1 1,0 1-1,0-1 0,1 0 0,-1 0 0,1-1 0,-1 1 1,1-1-1,0 0 0,0 0 0,-4-4 0,-14-17-2587</inkml:trace>
</inkml:ink>
</file>

<file path=ppt/ink/ink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1-23T17:19:15.144"/>
    </inkml:context>
    <inkml:brush xml:id="br0">
      <inkml:brushProperty name="width" value="0.1" units="cm"/>
      <inkml:brushProperty name="height" value="0.1" units="cm"/>
      <inkml:brushProperty name="color" value="#333333"/>
    </inkml:brush>
  </inkml:definitions>
  <inkml:trace contextRef="#ctx0" brushRef="#br0">175 275 17407,'24'-17'11,"-18"13"16,0 0 0,0 0 1,0-1-1,0 0 0,-1 0 0,1 0 1,-1-1-1,8-11 0,-13 16-15,0 1-1,1 0 0,-1-1 1,0 1-1,0-1 0,0 1 0,0-1 1,1 1-1,-1-1 0,0 1 0,0-1 1,0 1-1,0-1 0,0 1 0,0-1 1,0 1-1,0-1 0,0 1 0,0-1 1,-1 1-1,1-1 0,0 1 1,0-1-1,0 1 0,-1-1 0,1 1 1,0 0-1,0-1 0,-1 1 0,1-1 1,-1 0-1,0 1 5,-1-1 0,1 0 1,0 1-1,-1-1 0,1 1 1,0 0-1,-1-1 0,1 1 0,-1 0 1,1 0-1,-3 0 0,-3 0 101,-1 1 0,1 0 0,-13 3 0,9-1-5,1 1 0,-1 0 0,1 1-1,0 0 1,1 1 0,-1 0 0,1 0-1,-13 13 1,8-6 11,0 1 0,2 1 0,-1 0 1,-11 19-1,22-31-113,0 0 1,1 1-1,-1-1 1,0 0-1,1 1 0,0-1 1,0 1-1,0-1 1,0 1-1,1-1 1,-1 1-1,1 6 1,0-8-10,0 0 1,1 0-1,-1 0 1,1 0-1,0 0 1,0 0-1,-1 0 1,1 0-1,0 0 1,1 0-1,-1 0 1,0 0-1,1-1 1,-1 1-1,1 0 1,-1-1-1,1 1 1,0-1-1,-1 0 1,1 0-1,0 0 1,3 2-1,3 0-1,1 0 0,-1-1 0,1 0 0,-1 0 0,1-1 0,0 0 0,0 0-1,0-1 1,0 0 0,-1-1 0,1 0 0,0 0 0,0-1 0,10-3 0,13-5 7,0-1 1,39-20 0,-52 22 16,-1 0 0,0-2 1,0 0-1,-1-1 1,-1 0-1,0-2 0,-1 0 1,0 0-1,-1-1 1,-1-1-1,0-1 0,-1 0 1,15-29-1,-24 40-22,-1 1-1,1-1 1,-2 0-1,1 0 1,-1 0-1,1 0 1,-2-1-1,1 1 1,-1 0-1,0 0 1,0 0-1,-2-8 1,2 10 3,-1 0 0,0 0 0,-1 1 1,1-1-1,-1 1 0,1-1 0,-1 1 0,0 0 0,0-1 0,-1 1 1,1 0-1,-1 0 0,1 1 0,-1-1 0,0 0 0,0 1 0,0 0 1,-1 0-1,1 0 0,-6-3 0,2 2-2,-1 1-1,1-1 1,0 2 0,-1-1 0,1 1-1,0 0 1,-1 0 0,0 1-1,1 0 1,-1 1 0,1-1-1,-1 2 1,-9 1 0,-8 5 30,-1 1 0,-35 16 1,-8 4-23,46-19-2571</inkml:trace>
</inkml:ink>
</file>

<file path=ppt/ink/ink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1-23T17:19:15.536"/>
    </inkml:context>
    <inkml:brush xml:id="br0">
      <inkml:brushProperty name="width" value="0.1" units="cm"/>
      <inkml:brushProperty name="height" value="0.1" units="cm"/>
      <inkml:brushProperty name="color" value="#333333"/>
    </inkml:brush>
  </inkml:definitions>
  <inkml:trace contextRef="#ctx0" brushRef="#br0">323 0 16511,'-5'2'-16,"0"-1"0,0 0 0,-1 0 0,1 0 0,-6 0 0,7-2 5,0 2 0,0-1 1,0 0-1,0 1 1,0 0-1,0 0 0,1 0 1,-1 0-1,0 0 1,0 1-1,1 0 0,-6 3 1,0 4 39,0 0-1,0 0 1,1 1 0,1 0-1,-8 12 1,-30 60 55,28-45-10,2 0 1,2 1 0,1 0-1,2 1 1,2 0 0,1 1-1,-3 77 1,10-81-19,0 24 110,-2 1 1,-18 102-1,6-96-38,15-59-134,5-14 105,7-16-2368</inkml:trace>
</inkml:ink>
</file>

<file path=ppt/ink/ink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1-23T17:19:15.943"/>
    </inkml:context>
    <inkml:brush xml:id="br0">
      <inkml:brushProperty name="width" value="0.1" units="cm"/>
      <inkml:brushProperty name="height" value="0.1" units="cm"/>
      <inkml:brushProperty name="color" value="#333333"/>
    </inkml:brush>
  </inkml:definitions>
  <inkml:trace contextRef="#ctx0" brushRef="#br0">1 68 11520,'9'7'0,"10"12"384,-8-13 0,-1-4 384,14-8 128,4-1-384,27-8 128,14-4-256,-1 8 0,3-1-128,8 1 127,8 2-383,-22 3 128,1 0-12159</inkml:trace>
</inkml:ink>
</file>

<file path=ppt/ink/ink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1-23T17:19:16.339"/>
    </inkml:context>
    <inkml:brush xml:id="br0">
      <inkml:brushProperty name="width" value="0.1" units="cm"/>
      <inkml:brushProperty name="height" value="0.1" units="cm"/>
      <inkml:brushProperty name="color" value="#333333"/>
    </inkml:brush>
  </inkml:definitions>
  <inkml:trace contextRef="#ctx0" brushRef="#br0">450 0 12032,'-5'41'1685,"-24"-30"43,-19 3-1251,-25 10 218,66-22-596,0 1 0,0 1 0,0-1-1,1 1 1,0 0 0,0 1 0,-9 7-1,12-7-46,0-1 0,0 1 0,0-1 0,1 1 0,-1 0 0,1 0 0,0 0 0,1 1 0,-1-1 0,1 0 0,0 0 0,1 1 0,-1-1 0,1 1 0,0-1 0,0 1 0,2 8 0,0-1 37,0-1-1,1 0 0,0-1 1,1 1-1,0-1 0,1 1 1,6 10-1,-2-8-49,-2-3 71,0 1 1,-1-1 0,0 1 0,-1 0-1,6 23 1,-10-32-92,-1 0 1,1 0-1,-1 0 0,0 1 0,0-1 0,0 0 1,-1 0-1,1 0 0,-1 0 0,1 1 1,-1-1-1,0 0 0,0 0 0,-1 0 1,1-1-1,-1 1 0,1 0 0,-1 0 0,0-1 1,0 1-1,0-1 0,0 1 0,0-1 1,-1 0-1,1 0 0,-1 0 0,1 0 1,-1-1-1,-5 3 0,2-1-6,0 0 0,-1-1 0,1 0 0,-1 0 0,1-1 0,-1 0 0,0 0 0,0-1 0,1 1 0,-1-2 0,0 1 0,0-1 0,-11-2 0,-3-2 54,-1-1 1,-38-16-1,56 21-58,1-1 1,-1 0-1,1 0 1,-1 0-1,1 0 1,0 0-1,0-1 1,0 1-1,0-1 1,-3-4-1,5 6-4,1 0 0,-1-1-1,0 1 1,1 0 0,-1-1 0,1 1-1,-1 0 1,1-1 0,0 1 0,-1 0-1,1-1 1,0 1 0,0-1 0,0 1-1,0-1 1,0 1 0,1 0 0,-1-1-1,0 1 1,0-1 0,1 1 0,-1 0-1,1-1 1,0 1 0,-1 0 0,1 0-1,0-1 1,0 1 0,0 0 0,-1 0-1,3-2 1,8-8-851,1 1 0,16-13-1</inkml:trace>
</inkml:ink>
</file>

<file path=ppt/ink/ink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1-23T17:19:17.040"/>
    </inkml:context>
    <inkml:brush xml:id="br0">
      <inkml:brushProperty name="width" value="0.1" units="cm"/>
      <inkml:brushProperty name="height" value="0.1" units="cm"/>
      <inkml:brushProperty name="color" value="#333333"/>
    </inkml:brush>
  </inkml:definitions>
  <inkml:trace contextRef="#ctx0" brushRef="#br0">180 7 16511,'-8'8'-23,"0"0"0,0 1 0,1 0-1,0 0 1,1 0 0,0 1 0,0 0-1,1 0 1,1 1 0,-5 12 0,1 7 23,6-20 0,0 0 0,0-1 0,-1 1 0,0-1 0,-1 1 0,0-1 0,-1-1 0,0 1 0,0-1 0,-1 1 0,-6 6 0,2-6-4,6-6 12,0 1 0,0-1-1,1 1 1,-1 0 0,1 0-1,-6 9 1,8-11-1,1-1 1,-1 1-1,1 0 0,-1-1 1,1 1-1,0 0 0,0-1 1,0 1-1,0 0 0,0 0 1,0-1-1,0 1 0,0 0 1,1-1-1,-1 1 0,1 0 1,-1-1-1,1 1 0,-1-1 1,1 1-1,0-1 0,0 1 1,0-1-1,0 1 0,0-1 1,0 0-1,2 2 0,-2-2 3,-1 0 0,1-1 0,-1 1-1,1-1 1,-1 1 0,1 0 0,-1-1-1,1 1 1,-1-1 0,1 0-1,0 1 1,-1-1 0,1 1 0,0-1-1,-1 0 1,1 1 0,0-1-1,-1 0 1,1 0 0,0 0 0,0 0-1,-1 0 1,1 1 0,0-1 0,0 0-1,-1-1 1,1 1 0,0 0-1,0 0 1,-1 0 0,1 0 0,0-1-1,-1 1 1,1 0 0,0 0 0,-1-1-1,1 1 1,0-1 0,-1 1-1,1-1 1,-1 1 0,1-1 0,0 1-1,0-2 1,2-3 47,1 0 0,-1 0-1,0-1 1,3-10 0,1 0-11,13-19 65,1 1-1,33-40 1,-44 61-80,-2 3-10,1 0 0,1 0-1,0 1 1,0 0 0,0 1 0,20-11-1,75-34 157,-76 40-115,-26 11-53,0 0 1,0 1-1,0 0 0,0 0 1,1 0-1,-1 0 0,0 1 1,0-1-1,1 1 0,-1-1 1,1 1-1,-1 0 0,0 1 1,1-1-1,5 2 0,-6-1-2,-1 1 0,1-1 1,-1 1-1,0-1 0,1 1 0,-1 0 0,0 0 0,0 0 0,0 0 0,-1 0 1,1 0-1,0 0 0,-1 1 0,1-1 0,-1 1 0,0-1 0,0 1 0,0 0 1,0-1-1,0 4 0,3 13 5,-1 0-1,-1 0 1,-1 0 0,-1 1 0,-1-1 0,0 0 0,-1 0 0,-7 28-1,3-28 61,0 1 0,-14 27 0,11-26 75,18-41-130,-1-2 20,1 1 0,20-32 0,-12 27 27,0 2 0,2 0 0,0 1 0,2 1 0,40-34 0,-58 54-49,1-1 0,0 1 0,0 0 0,0 0 1,0 0-1,7-2 0,-10 4-13,1-1 1,-1 1-1,0 0 0,1 0 1,-1 0-1,1-1 1,-1 2-1,1-1 0,-1 0 1,0 0-1,1 0 1,-1 1-1,1-1 0,-1 0 1,0 1-1,1 0 1,-1-1-1,0 1 0,0 0 1,1-1-1,-1 1 1,0 0-1,0 0 1,0 0-1,0 0 0,1 2 1,7 10 37,-1 0 1,0 1 0,-1 0-1,0 0 1,-1 1 0,-1-1-1,7 32 1,-4 1 106,4 67-1,-12-113-119,-1-1-1,1 1 1,0 0-1,0 0 1,1-1-1,-1 1 0,0 0 1,0-1-1,0 1 1,0 0-1,1 0 1,-1-1-1,0 1 0,0-1 1,1 1-1,-1 0 1,1-1-1,-1 1 1,1-1-1,-1 1 0,1 0 1,0 0-1,0-1-243,0 0 0,0 0 0,0 0 0,0 0 0,0 0 0,0 0-1,0 0 1,1 0 0,-1-1 0,0 1 0,0 0 0,0-1 0,1 0-1</inkml:trace>
</inkml:ink>
</file>

<file path=ppt/ink/ink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1-23T17:19:17.566"/>
    </inkml:context>
    <inkml:brush xml:id="br0">
      <inkml:brushProperty name="width" value="0.1" units="cm"/>
      <inkml:brushProperty name="height" value="0.1" units="cm"/>
      <inkml:brushProperty name="color" value="#333333"/>
    </inkml:brush>
  </inkml:definitions>
  <inkml:trace contextRef="#ctx0" brushRef="#br0">449 63 17151,'-14'6'0,"13"-5"0,-1 0 0,0 0 0,0-1 0,1 1 0,-1 0 0,0-1 0,0 1 0,0-1 0,1 0 0,-4 0 0,4 0 0,0 0 0,0-1 0,1 1 0,-1-1 0,0 0 0,1 1 0,-1-1 0,0 1 0,1-1 0,-1 0 0,0 0 0,1 1 0,-1-1 0,1 0 0,0 0 0,-1 0 0,1 1 0,0-1 0,-1 0 0,1 0 0,0 0 0,0 0 0,0 0 0,0 0 0,0-1 0,-1-5 3,0 4-3,1-1-1,-1 0 1,0 0 0,0 1-1,0-1 1,-1 1-1,-2-7 1,3 9 5,0 0 0,0 0 1,0 0-1,-1 0 0,1 0 1,0 0-1,0 0 1,-1 1-1,1-1 0,0 0 1,-1 1-1,1-1 0,-1 1 1,1 0-1,-1-1 1,1 1-1,0 0 0,-1 0 1,1 0-1,-1 0 0,1 0 1,-1 0-1,-2 1 0,-3 0 26,0 1-1,0 0 1,0 0-1,0 0 1,1 1-1,-1 0 1,1 1-1,-11 6 0,-48 42 216,44-35-126,-7 7 178,1 1 0,-32 38-1,48-50-171,1 0 0,0 1-1,1 1 1,1-1 0,0 1 0,1 1-1,-7 24 1,12-36-103,1 0 0,0 1 0,1 0 0,-1-1 0,1 1 0,-1-1 1,1 1-1,1 0 0,-1-1 0,1 1 0,2 8 0,-2-10-17,0-1 1,0 0-1,0 1 1,1-1-1,-1 0 1,1 0-1,0 0 1,-1 0 0,1 0-1,0 0 1,0-1-1,0 1 1,0-1-1,0 1 1,1-1-1,-1 0 1,0 1-1,1-1 1,-1-1-1,1 1 1,-1 0-1,4 0 1,2 0 2,0 0-1,-1 0 1,1-1 0,-1 0 0,1-1 0,0 0-1,-1 0 1,1 0 0,-1-1 0,0 0 0,1-1-1,9-4 1,0-1-11,-1-1 0,1-1 0,27-23 0,-36 26 2,-1 1 0,0-2 0,0 1 0,-1-1 0,0 0 0,0-1 0,-1 1 0,0-1 0,4-11 0,3-9 0,11-50 0,-22 78 0,-1-2 0,5-17 0,1 0 0,13-28 0,-16 72 107,-8 70 33,-1 21-24,6-102-323,4 33 682,-4-45-590,0 1-1,0 0 1,1-1 0,-1 1 0,1-1 0,-1 1 0,1-1 0,0 1-1,-1-1 1,1 0 0,0 1 0,0-1 0,0 0 0,0 0-1,0 1 1,0-1 0,1 0 0,-1 0 0,0 0 0,0 0 0,1-1-1,-1 1 1,2 1 0</inkml:trace>
</inkml:ink>
</file>

<file path=ppt/ink/ink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1-23T17:19:17.955"/>
    </inkml:context>
    <inkml:brush xml:id="br0">
      <inkml:brushProperty name="width" value="0.1" units="cm"/>
      <inkml:brushProperty name="height" value="0.1" units="cm"/>
      <inkml:brushProperty name="color" value="#333333"/>
    </inkml:brush>
  </inkml:definitions>
  <inkml:trace contextRef="#ctx0" brushRef="#br0">147 1 14848,'-3'5'49,"0"1"0,1 0 0,0 0 0,0 0 0,0 0 0,1 1 0,0-1 0,0 0 0,0 1 1,1-1-1,1 10 0,-2 11 130,-4 21 98,-2 0 0,-21 77 0,-43 88 683,68-203-814,-1 0 0,1 1 0,1-1 0,0 0-1,-1 20 1,8-32-112,-1-1 0,1 0 1,0 0-1,7-7 0,13-15-2295,1-3-8939</inkml:trace>
</inkml:ink>
</file>

<file path=ppt/ink/ink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1-23T17:19:18.348"/>
    </inkml:context>
    <inkml:brush xml:id="br0">
      <inkml:brushProperty name="width" value="0.1" units="cm"/>
      <inkml:brushProperty name="height" value="0.1" units="cm"/>
      <inkml:brushProperty name="color" value="#333333"/>
    </inkml:brush>
  </inkml:definitions>
  <inkml:trace contextRef="#ctx0" brushRef="#br0">155 1 13696,'-43'26'21,"39"-19"197,4-5-180,-5 21 153,2 1 1,0 27-1,-2 18 131,-5-16 82,-26 80 1,20-80 129,-11 66 0,25-85-2262</inkml:trace>
</inkml:ink>
</file>

<file path=ppt/ink/ink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1-23T17:19:18.873"/>
    </inkml:context>
    <inkml:brush xml:id="br0">
      <inkml:brushProperty name="width" value="0.1" units="cm"/>
      <inkml:brushProperty name="height" value="0.1" units="cm"/>
      <inkml:brushProperty name="color" value="#333333"/>
    </inkml:brush>
  </inkml:definitions>
  <inkml:trace contextRef="#ctx0" brushRef="#br0">449 22 8064,'-31'9'3221,"40"-33"555,-9 24-3735,-1-1 0,0 0 0,0 1 1,0-1-1,1 1 0,-1-1 0,0 1 0,0-1 0,0 1 0,0 0 1,0-1-1,0 1 0,0 0 0,0 0 0,0 0 0,0-1 1,0 1-1,0 0 0,0 0 0,-2 1 0,-22 1 311,7 2-214,1 0 0,-1 2-1,1 0 1,0 1 0,1 0 0,-1 1 0,2 1 0,-1 1-1,1 0 1,1 1 0,0 1 0,-18 19 0,28-27-102,0 0 1,1 1 0,-1-1-1,1 1 1,1 0 0,-1 0-1,1 0 1,0 1 0,0-1-1,0 0 1,1 1-1,-2 9 1,3-11-7,0 0-1,0 1 1,0-1 0,1 1 0,0-1-1,0 0 1,0 1 0,0-1-1,1 0 1,0 0 0,-1 0 0,1 0-1,1 0 1,-1 0 0,1-1-1,5 7 1,6 4 53,2 0 0,0 0 0,0-2-1,20 12 1,38 30 138,-66-48-156,-1 1-1,0 0 1,0 1 0,-1 0-1,0 0 1,-1 0-1,6 10 1,-10-16-53,0-1 0,-1 1 0,1 0 1,0 0-1,-1 0 0,1 0 0,-1-1 0,1 1 0,-1 0 0,0 0 0,0 0 1,0 0-1,0 0 0,0 0 0,0 0 0,-1 0 0,1 0 0,-1 0 0,1-1 1,-2 4-1,0-3 0,1 1 1,-1-1-1,0 0 1,0 1 0,0-1-1,0 0 1,-1 0-1,1 0 1,0 0 0,-1-1-1,-5 3 1,-3 1 26,0 0 0,-1-1 0,0-1 0,1 0 0,-19 2 0,1-3 35,0-1 1,1-2-1,-1-1 1,-38-7-1,32 4-19,31 5-46,1-1 1,-1 1 0,1-1-1,-1 0 1,1 0 0,0 0 0,-1-1-1,1 1 1,0-1 0,-4-2-1,6 3-9,1 1 0,0 0 0,0 0 0,0 0 0,-1-1 0,1 1 0,0 0 0,0-1 0,0 1 0,0 0 0,0 0 0,0-1 0,-1 1 0,1 0 0,0-1 0,0 1 0,0 0 0,0-1 0,0 1 0,0 0 0,0-1 0,0 1 0,1 0 0,-1 0 0,0-1 0,0 1 0,0 0 0,0-1 0,0 1 0,0 0 0,0 0 0,1-1 0,-1 1 0,0 0 0,0 0 0,0-1 0,1 1 0,-1 0 0,0 0 0,0 0 0,1-1 0,12-7 0,-11 7 0,21-11-2602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1-23T17:17:42.152"/>
    </inkml:context>
    <inkml:brush xml:id="br0">
      <inkml:brushProperty name="width" value="0.1" units="cm"/>
      <inkml:brushProperty name="height" value="0.1" units="cm"/>
      <inkml:brushProperty name="color" value="#333333"/>
    </inkml:brush>
  </inkml:definitions>
  <inkml:trace contextRef="#ctx0" brushRef="#br0">198 0 1920,'14'2'1674,"-9"-2"146,0 0 0,1 1 0,-1 0 0,0 0 0,1 0 0,5 3 0,3 7 661,-14-10-2479,1 1-1,-1-1 1,1 0-1,-1 1 1,1-1-1,-1 0 1,0 1-1,0-1 1,0 1-1,0-1 1,0 1-1,0-1 1,0 0-1,0 1 1,0-1-1,0 1 1,-1-1-1,0 2 1,-12 25 56,9-20-38,-40 86 46,-32 64 17,-33 61 45,102-208-130,5-8 27,0-1 0,1 1 0,-1 0 0,0-1 0,1 1 0,0 0 0,0 0 1,0 0-1,0 0 0,0 1 0,0 3 0,2-6-1,0 0-1,0-1 0,0 1 1,0 0-1,0 0 1,0-1-1,0 1 1,1-1-1,-1 1 1,0-1-1,0 0 1,0 1-1,1-1 1,-1 0-1,0 0 1,1 0-1,-1 0 0,0 0 1,3 0-1,139-10 53,-97 6-2,115-19 183,48-3-45,-93 28-214,26-2-615,-115-4 280,-16-1-2376</inkml:trace>
</inkml:ink>
</file>

<file path=ppt/ink/ink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1-23T17:19:19.424"/>
    </inkml:context>
    <inkml:brush xml:id="br0">
      <inkml:brushProperty name="width" value="0.1" units="cm"/>
      <inkml:brushProperty name="height" value="0.1" units="cm"/>
      <inkml:brushProperty name="color" value="#333333"/>
    </inkml:brush>
  </inkml:definitions>
  <inkml:trace contextRef="#ctx0" brushRef="#br0">404 19 18047,'-14'3'0,"13"-2"0,1-1 0,-1 0 0,0 1 0,0-1 0,0 0 0,0 0 0,0 0 0,0 0 0,0 0 0,0 0 0,0 0 0,0 0 0,0 0 0,0 0 0,0 0 0,0-1 0,0 1 0,0 0 0,0-1 0,0 1 0,1-1 0,-1 1 0,0-1 0,0 1 0,0-1 0,1 0 0,-1 1 0,0-1 0,1 0 0,-1 1 0,1-1 0,-1 0 0,0-1 0,-1 1 1,1 0 0,-1 0 0,1 0 0,-1 0 0,0 0 0,1 0 0,-1 0 0,0 0 0,0 1 0,0-1 0,1 1 0,-1 0 0,0-1 0,0 1 0,0 0 0,0 0 0,0 0 0,0 0 0,0 0 0,1 1 0,-1-1 0,0 1 0,0-1 0,0 1 0,-3 1 0,-5 3 18,1 0 0,-1 0 0,-12 10 0,12-8 7,-19 15 81,0 1 0,1 2-1,2 1 1,0 1 0,-31 43-1,48-57-44,1 0 0,0 0-1,-10 23 1,16-31-45,0 0 1,0 0-1,1 0 1,-1 1-1,1-1 1,0 0-1,1 1 0,-1-1 1,1 1-1,0-1 1,1 1-1,-1-1 1,3 8-1,-3-12-13,0 0 0,1 0 0,-1 0 0,1 0 0,-1 0 0,1 0 1,0 0-1,-1 0 0,1 0 0,0 0 0,0 0 0,0-1 0,-1 1 0,1 0 0,0 0 0,0-1 0,0 1 0,0-1 0,0 1 0,0-1 0,2 1 0,0 0 3,1-1-1,-1 1 1,0-1 0,0 0-1,0 0 1,0 0-1,0 0 1,4-2-1,4 0 21,-1-1 0,1 0 0,17-9 0,-11 3-1,0-1 0,-1-1-1,0 0 1,21-20 0,53-59 114,-67 65-110,-3 3 55,0-1 0,-1-1 1,28-49-1,-39 63-45,-5 13 27,-5 23-25,-9 35-42,-2-1-1,-3 0 1,-29 67-1,-4 19 110,10-35-90,-5 16 90,40-111-91,2-6-17,-1 0-1,0 0 1,-1-1 0,-8 17-1,7-18 312,8-12 0,6-13-3432</inkml:trace>
</inkml:ink>
</file>

<file path=ppt/ink/ink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1-23T17:19:19.967"/>
    </inkml:context>
    <inkml:brush xml:id="br0">
      <inkml:brushProperty name="width" value="0.1" units="cm"/>
      <inkml:brushProperty name="height" value="0.1" units="cm"/>
      <inkml:brushProperty name="color" value="#333333"/>
    </inkml:brush>
  </inkml:definitions>
  <inkml:trace contextRef="#ctx0" brushRef="#br0">26 0 14336,'2'73'919,"0"-27"-184,-6 51 0,-6-11-321,2-26 232,0 105 0,8-163-637,0 0-1,0 0 0,0 0 1,0 0-1,1 0 0,-1 0 0,0 0 1,1 0-1,0 0 0,-1 0 1,1 0-1,0-1 0,0 1 0,0 0 1,0-1-1,0 1 0,0 0 1,0-1-1,1 0 0,-1 1 0,3 1 1,-2-2 1,0-1 0,0 1 0,0-1 0,0 1 0,0-1 0,0 0 0,0 0 0,0 0 0,1 0 1,-1 0-1,0 0 0,0 0 0,0-1 0,0 1 0,0-1 0,0 0 0,0 0 0,0 1 0,2-3 0,6-2 42,-1 0-1,0-1 0,0 0 1,0-1-1,14-15 0,33-41 47,-40 42-43,16-29 0,-19 27-4,19-23 1,-4 13-14,-13 15 27,0 0 0,-1-1 1,23-40-1,-43 69 26,-8 15-73,-19 46 1,26-50 29,2 0 0,0 0 0,1 0 0,1 1 0,1-1 0,1 1 0,2 31 0,-1-50-36,1 0 0,-1-1-1,1 1 1,0 0 0,0 0 0,0-1 0,0 1 0,0 0 0,0-1 0,1 1 0,-1-1 0,1 0 0,2 3 0,-3-4-9,1 1 0,-1-1 0,1 0 0,-1 0 0,1 0 0,0-1 0,-1 1 0,1 0 0,0-1 0,-1 1 1,1-1-1,0 1 0,0-1 0,-1 0 0,1 0 0,0 0 0,0 0 0,0 0 0,-1 0 0,1 0 0,3-1 0,9-3-835,-1 0 0,21-10 0,-1-1-11647</inkml:trace>
</inkml:ink>
</file>

<file path=ppt/ink/ink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1-23T17:19:20.351"/>
    </inkml:context>
    <inkml:brush xml:id="br0">
      <inkml:brushProperty name="width" value="0.1" units="cm"/>
      <inkml:brushProperty name="height" value="0.1" units="cm"/>
      <inkml:brushProperty name="color" value="#333333"/>
    </inkml:brush>
  </inkml:definitions>
  <inkml:trace contextRef="#ctx0" brushRef="#br0">40 184 17279,'-6'14'0,"1"8"0,1 4 0,4 8 0,0 4 128,0 5 0,-2-4 0,-2-3 0,1-10 0,1-3 0,-2-4 0,-2-4 0,3-8 0,3-1-128,7-12 128</inkml:trace>
  <inkml:trace contextRef="#ctx0" brushRef="#br0" timeOffset="1">110 1 16128,'0'7'0,"1"6"-384,-1-5 128</inkml:trace>
</inkml:ink>
</file>

<file path=ppt/ink/ink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1-23T17:19:20.966"/>
    </inkml:context>
    <inkml:brush xml:id="br0">
      <inkml:brushProperty name="width" value="0.1" units="cm"/>
      <inkml:brushProperty name="height" value="0.1" units="cm"/>
      <inkml:brushProperty name="color" value="#333333"/>
    </inkml:brush>
  </inkml:definitions>
  <inkml:trace contextRef="#ctx0" brushRef="#br0">636 9 15104,'-25'-4'335,"21"3"-236,0 0-1,0 0 0,0 0 1,0 1-1,0 0 0,-7 0 1,-5 2 31,1 1 0,-1 1 1,1 0-1,0 2 1,0-1-1,1 2 1,-1 0-1,1 0 1,1 2-1,-1 0 0,2 0 1,-1 1-1,-13 15 1,10-9-22,1 1 1,1 0 0,1 1-1,0 1 1,1 0 0,2 1-1,0 0 1,0 1-1,-5 21 1,13-36-70,0-1 0,1 1 0,0 0 0,0 0 0,1-1 0,-1 1 0,1 0 0,1 0 0,-1 0 0,1-1 0,0 1 0,0 0 0,0-1 0,4 10 0,-3-12-16,-1 0 0,1-1 0,0 1 1,0 0-1,0-1 0,0 1 1,1-1-1,-1 1 0,0-1 1,1 0-1,0 0 0,0 0 0,-1-1 1,1 1-1,0-1 0,0 1 1,1-1-1,-1 0 0,0 0 1,0 0-1,0-1 0,1 1 0,-1-1 1,0 0-1,1 0 0,-1 0 1,4 0-1,0-1 23,0 0 0,0 0-1,0-1 1,0 0 0,0 0 0,0 0 0,0-1-1,-1 0 1,0 0 0,9-7 0,-5 3 13,-1 0 0,0-1-1,0 0 1,-1-1 0,12-16 0,-4 1-26,-1-1 1,-1 0-1,-1-1 0,13-39 0,-5-8 116,-47 188-80,1-1-34,-49 114-36,48-158 0,-43 80 0,61-134 11,-2-1 0,0 0-1,0 0 1,-2-1 0,0 0-1,0-1 1,-1 0 0,-1-1-1,0-1 1,-1 0 0,-28 16-1,39-25-10,0 0 0,0 1 0,0-1 0,0-1 0,-1 1 0,1-1 0,-1 1 0,1-1 0,-1-1 0,1 1 0,-1-1 0,1 1 0,-1-1 0,0 0 0,1-1 0,-1 1 0,1-1 0,-1 0 0,1 0 0,-1-1 0,1 1 0,0-1 0,0 0 0,-1 0 0,1 0 0,1-1 0,-1 1 0,0-1 0,1 0 0,-1 0 0,1 0 0,0-1 0,0 1 0,0-1 0,0 0 0,1 0 0,-1 0 0,-2-7 0,1 3 60,1 0 1,0 0-1,1 0 0,0 0 0,0 0 0,1 0 0,0-1 0,0 1 0,1-1 1,1-12-1,0 6-611,2 1-1,0-1 1,0 1 0,1-1 0,7-13 0,6-17-12675</inkml:trace>
</inkml:ink>
</file>

<file path=ppt/ink/ink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1-23T17:19:21.628"/>
    </inkml:context>
    <inkml:brush xml:id="br0">
      <inkml:brushProperty name="width" value="0.1" units="cm"/>
      <inkml:brushProperty name="height" value="0.1" units="cm"/>
      <inkml:brushProperty name="color" value="#333333"/>
    </inkml:brush>
  </inkml:definitions>
  <inkml:trace contextRef="#ctx0" brushRef="#br0">518 54 17919,'-34'19'0,"34"-19"1,0 0 0,-1 0-1,1 0 1,0 0 0,-1 0-1,1 0 1,0 0 0,-1-1-1,1 1 1,0 0 0,0 0-1,-1 0 1,1 0 0,0-1-1,-1 1 1,1 0 0,0 0-1,0-1 1,0 1-1,-1 0 1,1 0 0,0-1-1,0 1 1,0 0 0,-1-1-1,1 1 1,0 0 0,0 0-1,0-1 1,0 1 0,0 0-1,0-1 1,0 1 0,0 0-1,0-1 1,0 1 0,0 0-1,0-1 1,0 1 0,0 0-1,0-1 1,0 1 0,0 0-1,1-1 1,-1 1-1,0 0 1,0-1 0,0 1-1,5-20 96,-5 18-67,1 1 0,0-1-1,-1 1 1,1-1 0,-1 0-1,0 1 1,0-1 0,1 0-1,-1 1 1,0-1 0,0 0-1,-1 1 1,1-1 0,0 0-1,0 1 1,-1-1 0,1 1-1,-2-3 1,1 3-9,0 0 1,1 1-1,-1-1 0,0 0 0,0 1 0,0-1 1,0 1-1,0-1 0,-1 1 0,1 0 1,0-1-1,0 1 0,0 0 0,0 0 1,0-1-1,0 1 0,0 0 0,-1 0 1,1 1-1,0-1 0,0 0 0,0 0 1,0 0-1,0 1 0,0-1 0,0 1 1,0-1-1,-1 1 0,0 0 0,-16 6 82,-1 2 0,1 0 0,1 1-1,0 0 1,0 2 0,1 0 0,1 1-1,0 0 1,-17 20 0,24-23-39,-1 0 0,1 1 0,1 0 0,0 1 0,1 0 0,0 0 0,1 0 0,0 0 1,1 1-1,0 0 0,1 0 0,0 0 0,1 0 0,1 1 0,0 13 0,1-23-56,0-1 0,0 1 0,1-1 0,-1 1 0,1-1 0,0 1 0,0-1-1,0 0 1,1 1 0,-1-1 0,1 0 0,-1 0 0,1 0 0,0 0 0,0 0 0,0-1 0,1 1 0,-1-1 0,1 1 0,-1-1 0,1 0 0,0 0-1,0 0 1,0 0 0,0 0 0,0-1 0,0 1 0,1-1 0,-1 0 0,0 0 0,1 0 0,-1-1 0,1 1 0,-1-1 0,1 0 0,-1 0 0,1 0-1,-1 0 1,6-1 0,-3-1-7,1 1 0,-1-1 0,0 0 0,-1-1 0,1 0 0,0 1 0,-1-2 0,1 1 0,-1-1 0,0 1 0,0-1 0,-1-1 0,1 1 0,-1-1 0,7-8 0,2-5 0,-1-1 0,21-41 0,34-92 0,-63 144-2,-1 9-1,0 7 27,-3-8-21,-1 23 38,0-1-1,-1 1 1,-1-1 0,-1 0 0,-8 24 0,8-32-30,-8 35 60,-3-1 0,-27 61 0,28-78-64,1 2 0,-14 58 0,18-52-7,-1 1 0,-2-2 0,-1 1 0,-2-2 0,-35 62 0,46-94 4,0 1 0,0-1 0,0 0 0,-1 0 0,1 0 0,-1-1 0,0 0 0,-1 1 0,1-2 0,-1 1 0,0-1 0,0 0 0,0 0 0,0-1 0,0 1 0,-1-1-1,1-1 1,-1 1 0,1-1 0,-1 0 0,1-1 0,-1 0 0,0 0 0,0 0 0,1-1 0,-12-2 0,15 2 2,0 0 0,0 0 0,0 0 0,1-1 0,-1 1 1,0-1-1,1 0 0,-1 0 0,1 0 0,0 0 0,-1 0 0,1 0 0,0-1 0,1 1 0,-1-1 0,0 1 1,1-1-1,-3-5 0,-2-5 21,2 0 0,0-1 1,-3-14-1,4 12 4,-3-19-387,1-1 1,2 1-1,2-54 0,1 68-930,0-30-12367</inkml:trace>
</inkml:ink>
</file>

<file path=ppt/ink/ink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1-23T17:19:22.004"/>
    </inkml:context>
    <inkml:brush xml:id="br0">
      <inkml:brushProperty name="width" value="0.1" units="cm"/>
      <inkml:brushProperty name="height" value="0.1" units="cm"/>
      <inkml:brushProperty name="color" value="#333333"/>
    </inkml:brush>
  </inkml:definitions>
  <inkml:trace contextRef="#ctx0" brushRef="#br0">104 1 10752,'-1'0'32,"1"1"0,-1 0 0,0-1 0,1 1 0,-1 0 0,0-1 0,1 1 0,-1 0 0,1 0 0,-1-1 0,1 1 0,-1 0 0,1 0 0,0 0 0,-1 0 0,1 0 0,0-1 0,-1 3 0,11 2 1317,-9-5-1286,0 1 0,0-1 0,0 0 0,0 0 0,0 1-1,0-1 1,0 0 0,-1 1 0,1-1 0,0 1-1,0-1 1,0 1 0,-1-1 0,1 1 0,0 0 0,-1-1-1,1 1 1,0 0 0,-1-1 0,1 1 0,-1 0-1,1 0 1,-1 0 0,1 0 0,-1-1 0,0 1-1,0 0 1,1 0 0,-1 0 0,0 0 0,0 2 0,-1 16 502,-1 0 1,-8 35 0,2-9-194,-30 249 1292,31-258-1448,-13 39 0,-6 27 226,16-53-292,10-49-141,-1 0 0,1 1 0,0-1 0,0 0 1,0 1-1,0-1 0,0 0 0,0 1 0,0-1 0,0 0 1,0 1-1,0-1 0,0 0 0,0 1 0,0-1 1,0 0-1,0 1 0,0-1 0,0 0 0,0 1 0,0-1 1,1 0-1,-1 1 0,0-1 0,0 0 0,0 1 0,0-1 1,1 0-1,-1 0 0,1 1 0,7-6-2555</inkml:trace>
</inkml:ink>
</file>

<file path=ppt/ink/ink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1-23T17:19:22.383"/>
    </inkml:context>
    <inkml:brush xml:id="br0">
      <inkml:brushProperty name="width" value="0.1" units="cm"/>
      <inkml:brushProperty name="height" value="0.1" units="cm"/>
      <inkml:brushProperty name="color" value="#333333"/>
    </inkml:brush>
  </inkml:definitions>
  <inkml:trace contextRef="#ctx0" brushRef="#br0">2 298 17663,'-1'14'-11,"1"-13"7,0 0 1,0 0-1,0 0 1,-1 0-1,1-1 1,0 1-1,0 0 1,0 0-1,0 0 1,1 0-1,-1 0 1,0-1-1,0 1 1,0 0-1,1 0 1,-1 0-1,0-1 1,1 1-1,0 1 1,1-2 0,-1 0 0,1 0-1,0 0 1,-1 0 0,1 0 0,0 0 0,-1-1 0,1 1 0,0-1 0,-1 1 0,1-1 0,-1 0 0,1 1 0,2-3-1,42-14 4,67-18 0,38-13 0,-146 46 0,1-1 0,-1 1 0,0-1 0,-1 0 0,1-1 0,0 1 0,-1-1 0,0 0 0,0 0 0,0 0 0,5-8 0,-3 3 0,-2 0 0,1 0 0,-1-1 0,0 0 0,3-15 0,-5 18 11,0 0 0,-1 0-1,0 0 1,0 0 0,0 0-1,-1-1 1,0 1 0,-2-10-1,2 15-5,-1 1-1,1 0 1,-1-1-1,1 1 1,-1-1-1,1 1 0,-1-1 1,0 1-1,0 0 1,0 0-1,0-1 1,0 1-1,0 0 0,0 0 1,0 0-1,0 0 1,0 0-1,-2 0 0,1 0 1,0 0 0,0 0 0,-1 1-1,1-1 1,0 1 0,0 0 0,-1 0-1,1 0 1,0 0 0,-1 0 0,1 0-1,0 1 1,0-1 0,-1 1 0,-3 1-1,-3 1 20,-1 1-1,1 1 1,0-1-1,1 1 0,-1 1 1,1 0-1,-13 11 1,-49 56 98,49-49-48,13-15-5,1 1 0,1-1-1,0 1 1,0 0-1,1 1 1,-6 15-1,-17 68 604,27-91-650,1-1 0,-1 1 0,0-1-1,1 1 1,0-1 0,0 1-1,0 0 1,0-1 0,0 1-1,0 0 1,0-1 0,1 1 0,0-1-1,-1 1 1,1-1 0,0 1-1,0-1 1,0 0 0,1 1 0,-1-1-1,1 0 1,-1 0 0,1 0-1,-1 0 1,4 3 0,-1-3 0,0 1 0,1-1 0,-1 0 0,0 0 1,1 0-1,0 0 0,-1-1 0,1 0 0,0 0 0,0 0 1,-1-1-1,1 1 0,6-2 0,16 0-1195,45-8-1,-24 0-11177</inkml:trace>
</inkml:ink>
</file>

<file path=ppt/ink/ink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1-23T17:19:22.771"/>
    </inkml:context>
    <inkml:brush xml:id="br0">
      <inkml:brushProperty name="width" value="0.1" units="cm"/>
      <inkml:brushProperty name="height" value="0.1" units="cm"/>
      <inkml:brushProperty name="color" value="#333333"/>
    </inkml:brush>
  </inkml:definitions>
  <inkml:trace contextRef="#ctx0" brushRef="#br0">555 1 19199,'-9'6'0,"8"-4"0,-1-1 0,0 0 0,1 1 0,-1-1 0,0 0 0,0 0 0,0 0 0,0 0 0,0 0 0,0-1 0,0 1 0,0-1 0,0 1 0,0-1 0,0 0 0,0 0 0,0 1 0,0-1 0,-3-1 0,-16 0 93,1 1-1,-34 5 1,45-4-53,0 1 0,0 1 1,0-1-1,0 1 0,1 1 0,-1 0 1,1 0-1,-11 7 0,7-3 18,0 1 0,1 0 0,-12 14-1,20-20-31,0 0-1,0 1 1,0-1 0,1 1-1,0 0 1,-1 0-1,1 0 1,1 0-1,-1 0 1,1 0 0,-1 0-1,1 0 1,0 1-1,1-1 1,-1 9-1,1-4 2,1 0 0,0 0 0,1 0 0,0 1 0,0-2 1,1 1-1,0 0 0,1 0 0,0-1 0,0 0 0,1 0 0,0 0 0,0 0 0,8 7 0,-4-4 50,2 2-13,0 0 1,-1 1-1,10 18 0,-18-28-53,0 0-1,0 0 1,-1 1-1,1-1 0,-1 1 1,0-1-1,0 0 1,-1 1-1,1 0 1,-1-1-1,0 1 1,0-1-1,0 1 0,-1-1 1,0 1-1,-1 6 1,-1-4-5,0-1 1,0 1 0,0-1-1,-1 0 1,0 0 0,0 0-1,-1-1 1,0 1 0,1-1-1,-2 0 1,1-1 0,-1 1-1,1-1 1,-1 0 0,0 0-1,-1-1 1,1 0 0,-1 0-1,-10 3 1,0-1 7,1-1 1,-2 0-1,1-1 1,0-1-1,0-1 1,-32-1-1,1-4-2638,-1-2-10495</inkml:trace>
</inkml:ink>
</file>

<file path=ppt/ink/ink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1-23T17:19:23.379"/>
    </inkml:context>
    <inkml:brush xml:id="br0">
      <inkml:brushProperty name="width" value="0.1" units="cm"/>
      <inkml:brushProperty name="height" value="0.1" units="cm"/>
      <inkml:brushProperty name="color" value="#333333"/>
    </inkml:brush>
  </inkml:definitions>
  <inkml:trace contextRef="#ctx0" brushRef="#br0">0 117 17151,'1'0'0,"-1"-1"0,1 1 0,-1-1 0,0 1 0,0-1 0,1 1 0,-1 0 0,1-1 0,-1 1 0,0 0 0,1-1 0,-1 1 0,1 0 0,-1 0 0,1-1 0,-1 1 0,0 0 0,1 0 0,-1 0 0,1 0 0,-1 0 0,1-1 0,-1 1 0,1 0 0,0 0 0,-1 0 0,1 0 0,-1 0 0,1 1 0,-1-1 0,1 0 0,-1 0 0,0 0 0,1 0 0,-1 1 0,1-1 0,-1 0 0,1 0 0,-1 1 0,1-1 0,-1 0 0,0 1 0,1-1 0,-1 0 0,0 1 0,1-1 0,-1 1 0,2 0 7,-1 0 0,0 0-1,0 0 1,1 0-1,-1 0 1,1 0-1,-1 0 1,1 0-1,-1-1 1,1 1 0,-1 0-1,1-1 1,0 0-1,-1 1 1,1-1-1,0 0 1,-1 0-1,1 0 1,0 0-1,-1 0 1,3 0 0,41-8 331,-42 8-309,46-13 393,-1-2-1,-1-3 0,47-23 1,-52 15-669,-32 20-1554</inkml:trace>
</inkml:ink>
</file>

<file path=ppt/ink/ink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1-23T17:19:29.995"/>
    </inkml:context>
    <inkml:brush xml:id="br0">
      <inkml:brushProperty name="width" value="0.1" units="cm"/>
      <inkml:brushProperty name="height" value="0.1" units="cm"/>
      <inkml:brushProperty name="color" value="#333333"/>
    </inkml:brush>
  </inkml:definitions>
  <inkml:trace contextRef="#ctx0" brushRef="#br0">1 1230 12160,'0'0'3861,"6"2"-3648,3 1-153,0-1 0,0-1 1,0 1-1,0-1 0,0-1 0,1 0 0,-1 0 0,0-1 0,0 0 0,11-3 0,-15 3-45,12-5 136,1-1 0,-1-1-1,0 0 1,27-19-1,-44 27-143,0 0-1,1 0 1,-1 0-1,0 0 0,0 0 1,0 0-1,0 0 1,0 0-1,0 0 0,0 0 1,0 0-1,0 0 0,1-1 1,-1 1-1,0 0 1,0 0-1,0 0 0,0 0 1,0 0-1,0 0 0,0 0 1,1 0-1,-1 0 1,0 0-1,0 1 0,0-1 1,0 0-1,0 0 0,0 0 1,0 0-1,0 0 1,0 0-1,1 0 0,-1 0 1,0 0-1,0 0 1,0 0-1,0 0 0,0 0 1,0 0-1,0 1 0,0-1 1,0 0-1,0 0 1,0 0-1,0 0 0,0 0 1,0 0-1,1 0 1,1 10 149,-2 14-29,0-22-90,1 14 66,1 0-1,0-1 0,1 1 0,1-1 0,9 25 1,1 7 73,-14-46-173,0-1-1,0 0 1,1 1 0,-1-1 0,0 1-1,0-1 1,0 0 0,0 1 0,0-1 0,0 0-1,1 1 1,-1-1 0,0 0 0,0 1 0,1-1-1,-1 0 1,0 1 0,0-1 0,1 0-1,-1 0 1,0 1 0,1-1 0,-1 0 0,0 0-1,1 0 1,-1 1 0,1-1 0,-1 0 0,0 0-1,1 0 1,-1 0 0,0 0 0,2 0-1,11-8 165,-10 5-138,-1 0-1,1-1 1,-1 1 0,0 0-1,0-1 1,0 1 0,2-5-1,-4 4-22,1-1-1,-1 1 0,0 0 1,0 0-1,0-1 0,-1-4 1,0-24 53,2 32-57,-1-1-1,0 1 1,1-1-1,-1 1 1,0 0-1,1-1 1,0 1 0,-1 0-1,1-1 1,0 1-1,0 0 1,0 0-1,0 0 1,0 0 0,0 0-1,0 0 1,0 0-1,0 0 1,2-1-1,-2 1 1,-1 1-1,1 0 0,0-1 0,-1 1 0,1 0 0,0-1 0,-1 1 1,1 0-1,0 0 0,-1 0 0,1-1 0,0 1 0,-1 0 0,1 0 1,0 0-1,0 0 0,-1 0 0,1 1 0,0-1 0,-1 0 0,1 0 1,0 0-1,-1 0 0,1 1 0,0-1 0,-1 0 0,1 1 0,0 0 1,12 17 59,1 2-28,-5-12-33,1 1 0,1-2 0,-1 0 0,1 0 0,21 9 0,-28-14 0,1 0 0,0-1 0,0 1 0,0-1 0,0 0 0,0-1 0,0 1 0,1-1 0,-1 0 0,0 0 0,0-1 0,0 0 0,0 1 0,0-2 0,0 1 0,0 0 0,7-4 0,-1-2 0,0 1 0,-1-2 0,1 1 0,-1-2 0,9-9 0,-10 9 0,1 0 0,0 1 0,1 0 0,18-11 0,-27 18 0,0 0 0,-1 1 0,1-1 0,0 0 0,0 1 0,0 0 0,-1-1 0,1 1 0,0 0 0,0 0 0,0 0 0,0 0 0,0 0 0,0 1 0,0-1 0,-1 0 0,1 1 0,0-1 0,0 1 0,-1 0 0,1 0 0,2 1 0,3 3 0,-1 0 0,1 0 0,-1 1 0,6 7 0,-7-8 0,1 1 0,-1-1 0,1 0 0,11 7 0,-13-10 4,1 0-1,-1-1 1,1 0 0,0 0-1,-1 0 1,1-1-1,0 1 1,0-1-1,-1 0 1,1-1-1,0 1 1,0-1-1,-1 0 1,1 0-1,0 0 1,6-4 0,10-3 18,0-1 0,20-13 1,-35 19-23,-4 2 0,-1 0 0,1 0 0,-1 0 0,1 1 0,-1-1 0,1 0 0,0 1 0,-1-1 0,1 1 0,0 0 0,0-1 0,-1 1 0,1 0 0,2 0 0,-2 1 0,0 0 0,-1 0 0,1 0 0,-1 0 0,1 0 0,-1 0 0,1 0 0,-1 1 0,0-1 0,1 0 0,-1 1 0,0-1 0,2 4 0,11 15 0,-10-13 0,0 0 0,1 0 0,0 0 0,1-1 0,-1 0 0,11 8 0,-14-13 0,-1 0 0,1 0 0,0-1 0,0 1 0,-1-1 0,1 0 0,0 1 0,0-1 0,-1 0 0,1 0 0,0 0 0,0 0 0,0 0 0,0-1 0,-1 1 0,1 0 0,3-2 0,29-13 0,-27 12 0,2-2 0,1-1 0,0 0 0,-1-1 0,0 0 0,-1 0 0,0-1 0,0 0 0,0 0 0,6-10 0,-13 16 0,0 1 0,-1 0 0,1 1 0,0-1 0,-1 0 0,1 0 0,0 1 0,0-1 0,0 0 0,0 1 0,-1-1 0,1 1 0,0-1 0,0 1 0,0-1 0,0 1 0,0 0 0,0-1 0,0 1 0,0 0 0,0 0 0,1 0 0,-1 0 0,0 0 0,0 0 0,0 0 0,0 0 0,0 0 0,0 0 0,0 1 0,0-1 0,1 1 0,3 1 0,-1 1 0,0 0 0,0 0 0,-1 0 0,7 7 0,14 11 0,-18-18 0,1-1 0,0 0 0,0 0 0,1 0 0,-1 0 0,0-1 0,1-1 0,-1 1 0,0-1 0,1 0 0,-1-1 0,0 0 0,1 0 0,-1 0 0,7-3 0,5-2 0,0 0 0,-1 0 0,0-2 0,26-15 0,34-30 0,-78 53 0,1 0 0,-1-1 0,0 1 0,1 0 0,-1 0 0,1 0 0,-1 0 0,1 0 0,-1 0 0,1-1 0,-1 1 0,0 0 0,1 0 0,-1 0 0,1 0 0,-1 1 0,1-1 0,-1 0 0,1 0 0,-1 0 0,1 0 0,-1 0 0,0 1 0,1-1 0,-1 0 0,1 0 0,-1 1 0,0-1 0,1 0 0,-1 0 0,0 1 0,1-1 0,-1 0 0,0 1 0,0-1 0,1 1 0,-1 0 0,8 16 0,-6-12 0,-1-2 0,1 1 0,-1 0 0,1-1 0,1 1 0,-1-1 0,0 0 0,1 0 0,-1 0 0,1 0 0,0 0 0,0-1 0,0 1 0,0-1 0,1 0 0,-1 0 0,8 3 0,-7-3 0,1-1 0,0 0 0,0 0 0,0 0 0,0-1 0,0 0 0,0 0 0,0 0 0,0 0 0,0-1 0,0 0 0,0 0 0,5-2 0,5-1 0,-1-1 0,0 0 0,-1-1 0,1 0 0,-1-1 0,21-14 0,-35 21 0,1 0 0,0 1 0,-1-1 0,1 0 0,-1 1 0,1-1 0,0 1 0,-1-1 0,1 1 0,0-1 0,-1 1 0,1 0 0,0-1 0,0 1 0,0-1 0,-1 1 0,1-1 0,0 1 0,0 0 0,0-1 0,0 1 0,0-1 0,0 1 0,0 0 0,0-1 0,0 1 0,0-1 0,1 1 0,-1 0 0,0 0 0,2 1 0,-1 0 0,0 0 0,0 0 0,1-1 0,-1 1 0,1 0 0,-1-1 0,4 3 0,2 1 0,1 0 0,-1 0 0,13 5 0,2 0-1,-15-6 3,1-1 0,0 0 1,0 0-1,0 0 0,1-1 0,-1 0 1,1-1-1,-1 0 0,16 0 1,-23 26 103,-1-6-84,0-20 84,0-2 1,0-3-78,1 0 0,-1 0 0,1 0 0,0 0 0,1 0 0,-1 0 0,1 1 0,-1-1 0,1 0 1,5-5-1,-1-3 35,17-34-39,-2-1 0,-3-1 0,-1 0 0,-3-2-1,10-56 1,86-326 103,-32 149-21,-70 248-26,-2-1 0,4-62 0,-5 38 103,-3 48-110,0 13 49,-5 22 42,-3 1-165,4-18 0,1 0 0,-1 1 0,0-1 0,-1 0 0,1 0 0,-5 7 0,1-1 0,0-1 0,1 1 0,1 0 0,0 0 0,0 1 0,-2 20 0,-3 7 0,-70 342 0,44 211 0,17-308 0,6-153 0,-70 425 0,77-522 0,4-24 0,0-1 0,-1 1 0,-5 17 0,4-22 512,3-37-234,2-26-237,11-56 1,-1 6-19,80-485-23,-79 534 0,7-40 0,-20 98 0,0 0 0,0 0 0,0-1 0,0 1 0,0 0 0,0 0 0,0 0 0,0 0 0,0-1 0,0 1 0,0 0 0,0 0 0,0 0 0,0 0 0,0-1 0,0 1 0,0 0 0,0 0 0,0 0 0,0 0 0,0 0 0,1 0 0,-1-1 0,0 1 0,0 0 0,0 0 0,0 0 0,0 0 0,0 0 0,1 0 0,-1 0 0,0 0 0,0 0 0,0-1 0,0 1 0,0 0 0,1 0 0,-1 0 0,0 0 0,0 0 0,0 0 0,0 0 0,1 0 0,-1 0 0,0 0 0,0 0 0,0 0 0,0 0 0,1 0 0,-1 1 0,0-1 0,0 0 0,0 0 0,0 0 0,0 0 0,1 0 0,-1 0 0,0 0 0,0 0 0,0 0 0,0 1 0,0-1 0,0 0 0,14 15 0,9 24 0,-15-23 2,0 0 12,0-1 0,21 28 0,-26-39-10,0 0 0,1 0 0,-1-1 0,1 1 0,0-1 0,0 0 0,0 0 0,0-1-1,1 1 1,-1-1 0,1 0 0,-1 0 0,1 0 0,0-1 0,6 2 0,-8-3-2,1 0-1,0-1 1,-1 1-1,1-1 1,0 0-1,-1 0 1,1 0 0,-1 0-1,0-1 1,1 0-1,-1 1 1,0-1-1,0 0 1,0 0-1,0-1 1,4-3 0,4-4-4,0 0 0,15-22 0,-19 22 2,-1 0 0,0 0 0,0-1 0,-1 1 0,-1-1 0,0-1 0,0 1 0,-1-1 0,2-15 0,-5 27 0,0-1 0,1 1 0,-1 0 0,0-1 0,0 1 0,0 0 0,0-1 0,0 1 0,1 0 0,-1-1 0,0 1 0,0 0 0,0 0 0,1-1 0,-1 1 0,0 0 0,1 0 0,-1-1 0,0 1 0,0 0 0,1 0 0,-1 0 0,0 0 0,1 0 0,-1-1 0,0 1 0,1 0 0,-1 0 0,1 0 0,-1 0 0,0 0 0,1 0 0,-1 0 0,0 0 0,1 0 0,-1 0 0,0 0 0,1 0 0,-1 1 0,12 4 0,-9-1 0,-1 0 0,1 1 0,-1-1 0,0 1 0,0 0 0,0 0 0,-1 0 0,0 0 0,0 0 0,0 0 0,0 10 0,2 5 0,2 23 0,-3-28 0,0-1 0,1 1 0,5 18 0,-4-21 0,-1-3 0,0 0 0,0 0 0,1-1 0,0 1 0,0-1 0,1 1 0,0-1 0,0-1 0,1 1 0,9 9 0,-14-17 0,0 1 0,1 0 0,-1-1 0,1 1 0,-1-1 0,0 1 0,1-1 0,-1 0 0,1 1 0,-1-1 0,1 0 0,0 0 0,-1 0 0,1 0 0,-1 0 0,1-1 0,-1 1 0,1 0 0,-1-1 0,0 1 0,1-1 0,-1 1 0,1-1 0,-1 0 0,0 0 0,1 1 0,-1-1 0,0 0 0,1-2 0,7-4 0,-1 0 0,0-1 0,7-8 0,-8 8 0,24-29 0,-2-2 0,28-47 0,-11 15 0,6-6-10,103-118-1,-154 194 8,1-1 0,0 1 1,-1 0-1,1 0 0,0 0 0,0 0 0,0 0 1,0 0-1,0 0 0,0 0 0,0 1 0,0-1 0,0 1 1,0-1-1,0 1 0,0 0 0,0 0 0,1 0 1,-1 0-1,0 0 0,0 1 0,0-1 0,0 1 1,0-1-1,0 1 0,0 0 0,0-1 0,0 1 1,0 0-1,0 1 0,0-1 0,-1 0 0,1 0 1,0 1-1,-1-1 0,1 1 0,2 3 0,-3-2 3,1 0 0,0 0 0,-1 0 0,0 0 0,1 0 0,-1 1 0,-1-1 0,1 0 0,0 1 0,-1-1 0,1 1 0,-1 3 0,-3 45 0,2-43 0,-7 48 0,4-30 0,1 0 0,0 34 0,4-34-8,-1-2-28,5 28 1,-4-47 30,0 1 0,0 0 0,1-1 1,0 1-1,1-1 0,-1 1 0,1-1 0,0 0 0,5 6 0,79 101 5,-79-98 0,-8-15 0,0 0 0,0 1 0,0-1 0,0 0 0,0 0 0,1 0 0,-1 1 0,0-1 0,0 0 0,0 0 0,0 0 0,1 0 0,-1 1 0,0-1 0,0 0 0,1 0 0,-1 0 0,0 0 0,0 0 0,1 0 0,-1 0 0,0 0 0,0 0 0,0 0 0,1 0 0,-1 0 0,0 0 0,0 0 0,1 0 0,-1 0 0,0 0 0,0 0 0,1 0 0,-1 0 0,0 0 0,0 0 0,1 0 0,-1-1 0,0 1 0,0 0 0,0 0 0,1 0 0,-1-1 0,6-4 0,26-24 0,-16 13 0,26-18 0,-35 28 0,1 0 0,-1-1 0,-1 0 0,1 0 0,-1 0 0,0-1 0,7-12 0,30-65 0,-29 56 0,64-148 0,-24 80 0,-35 67 0,22-48 0,-40 75 18,0 0 0,1 0 0,-1 0 1,1 0-1,0 0 0,-1 0 0,1 0 0,1 1 0,-1-1 0,0 1 0,1-1 0,2-2 0,-4 5-17,-1 0-1,1 0 1,-1 0 0,0 1-1,1-1 1,-1 0 0,0 0-1,1 0 1,-1 0 0,0 0-1,1 0 1,-1 1 0,0-1-1,0 0 1,1 0 0,-1 0-1,0 1 1,1-1 0,-1 0-1,0 0 1,0 1-1,0-1 1,1 0 0,-1 1-1,0-1 1,0 0 0,0 1-1,0-1 1,1 0 0,-1 1-1,0-1 1,0 0 0,0 1-1,0-1 1,0 0 0,0 1-1,0-1 1,0 0 0,0 1-1,3 23-4,-3-19 3,8 148 1,9 66 0,-16-213 0,0 0 0,0 0 0,1 0 0,0 0 0,0 0 0,1-1 0,-1 1 0,1-1 0,6 9 0,-8-13 0,0 1 0,0-1 0,1 0 0,-1 0 0,0 0 0,1 0 0,-1 0 0,0 0 0,1 0 0,-1-1 0,1 1 0,0 0 0,-1-1 0,1 1 0,-1-1 0,3 1 0,-2-1 0,1-1 0,-1 1 0,1 0 0,-1-1 0,0 1 0,1-1 0,-1 0 0,0 1 0,0-1 0,1 0 0,-1-1 0,0 1 0,0 0 0,2-3 0,85-79 0,-25 37 0,-58 42 0,-5 4 0,-1 0 0,0 0 0,1 0 0,-1 0 0,0 0 0,0 0 0,1 0 0,-1 0 0,0 0 0,0 0 0,1 0 0,-1 1 0,0-1 0,1 0 0,-1 0 0,0 0 0,0 0 0,0 0 0,1 1 0,-1-1 0,0 0 0,0 0 0,0 0 0,1 1 0,-1-1 0,0 0 0,0 0 0,0 1 0,0-1 0,0 0 0,0 0 0,1 1 0,-1-1 0,0 0 0,0 1 0,0-1 0,0 0 0,0 1 0,1 11 0,-1-11 0,0 2-3,1 0-1,0 0 0,0 0 0,0 0 1,0 0-1,1 0 0,-1-1 0,1 1 1,-1-1-1,1 1 0,0-1 0,0 1 1,0-1-1,0 0 0,4 3 0,-1-2-12,0 0-1,0 0 1,0-1-1,0 1 1,0-1-1,1-1 1,10 3-1,2-1-31,1-1 0,0-1 0,37-2 0,-21-4 20,1 0 0,69-22 0,5-1-16,-103 26 44,0 0 0,0 1 0,0 0 0,0 1 0,0 0 0,0 0 0,0 0 0,0 1 0,0 0 0,0 0 0,0 0 0,0 1 0,0 0 0,-1 1 0,1 0 0,-1 0 0,7 4 0,0 2 3,1 1 0,15 16 0,4 2-118,-23-22-2616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1-23T17:17:42.525"/>
    </inkml:context>
    <inkml:brush xml:id="br0">
      <inkml:brushProperty name="width" value="0.1" units="cm"/>
      <inkml:brushProperty name="height" value="0.1" units="cm"/>
      <inkml:brushProperty name="color" value="#333333"/>
    </inkml:brush>
  </inkml:definitions>
  <inkml:trace contextRef="#ctx0" brushRef="#br0">291 0 14208,'0'3'248,"0"-1"-1,1 0 1,-1 0 0,1 1 0,0-1 0,-1 0 0,1 0 0,0 0 0,0 0 0,0 0 0,2 3 0,8 19 1064,-10-3-1267,0-1-1,-2 1 0,0 0 0,-1 0 0,-1-1 0,-7 24 0,3-5-33,-29 147 88,-33 201 186,56-282-267,-51 334 35,37-298 115,-50 153-1,76-291-332,-2 18-1123,3-17 458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1-23T17:17:43.791"/>
    </inkml:context>
    <inkml:brush xml:id="br0">
      <inkml:brushProperty name="width" value="0.1" units="cm"/>
      <inkml:brushProperty name="height" value="0.1" units="cm"/>
      <inkml:brushProperty name="color" value="#333333"/>
    </inkml:brush>
  </inkml:definitions>
  <inkml:trace contextRef="#ctx0" brushRef="#br0">930 58 13952,'8'-2'128,"19"-5"46,-2 1 159,0-2 0,30-12 0,-55 20-275,1 0 0,0 0 0,-1-1 0,1 1-1,0 0 1,-1 0 0,1-1 0,-1 1 0,1 0 0,-1-1 0,1 1 0,-1-1 0,1 1 0,-1 0 0,1-1-1,-1 1 1,1-1 0,-1 1 0,0-1 0,1 0 0,-1 1 0,0-1 0,1-1 0,-14-2 389,-30 5-70,41-1-287,-134 6 479,-115 9 376,235-12-926,-1 1 0,1 0-1,1 1 1,-1 1 0,1 0-1,0 1 1,0 0 0,1 2-1,0 0 1,0 0 0,1 1-1,0 1 1,-22 23 0,8-3 27,1 1-1,2 2 1,1 0 0,-25 53 0,37-66-4,2 0-1,1 1 1,-10 40-1,-5 68 262,13-60-239,9-69-63,1 12 105,1-13-99,0 0 0,-1 1-1,1-1 1,0 0 0,-1 0 0,1 1-1,0-1 1,-1 0 0,1 0 0,0 0-1,0 0 1,-1 0 0,1 0-1,0 0 1,-1 0 0,1-1 0,0 1-1,0 0 1,16-4-3,0-1 0,0 0 0,0-1 0,-1-1 0,16-9 0,26-11 121,1 2-119,-25 10-40,0 1 1,64-15-1,-86 26 23,-1 1 0,1 1 1,0 0-1,0 1 0,0 0 1,-1 0-1,1 2 0,0-1 1,0 2-1,-1-1 0,0 1 0,23 10 1,-26-9 3,1 1 0,-1-1 1,0 2-1,0-1 0,-1 1 1,0 0-1,0 1 0,0 0 0,-1 0 1,0 0-1,0 1 0,0 0 1,-1 0-1,-1 0 0,8 17 0,-9-15 6,0 0 0,0 1-1,-1-1 1,0 1-1,-1 0 1,0-1-1,-1 1 1,0 0-1,-1 0 1,0-1-1,-1 1 1,0 0-1,-6 18 1,2-11 47,-2-1 1,0 0-1,-1-1 1,0 1 0,-17 20-1,-66 69 59,67-79-127,8-9 65,-1-1 0,0 0-1,-1-1 1,-1-2 0,-24 15-1,29-20-13,0-2-1,-1 0 1,0-1-1,0 0 1,-1-2-1,1 0 0,-1 0 1,-21 0-1,13-2 23,-1-2 0,1-1-1,-1-1 1,1-2 0,0 0-1,-34-11 1,33 7-849,2-1 0,-1-1 0,-31-19 0,0-3-11724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1-23T17:19:03.359"/>
    </inkml:context>
    <inkml:brush xml:id="br0">
      <inkml:brushProperty name="width" value="0.1" units="cm"/>
      <inkml:brushProperty name="height" value="0.1" units="cm"/>
      <inkml:brushProperty name="color" value="#333333"/>
    </inkml:brush>
  </inkml:definitions>
  <inkml:trace contextRef="#ctx0" brushRef="#br0">173 47 11136,'0'0'512,"-6"8"21,-17 23 726,1 1-1,-32 64 1,43-70-1001,-28 75 842,35-88-1013,0-1-1,1 1 0,1 0 0,0 0 1,1 0-1,0 14 0,1-21-71,1 0 0,0 0 0,0 0 0,0 0-1,0 0 1,1 0 0,0 0 0,1 0-1,-1-1 1,1 1 0,0-1 0,5 6-1,-5-7-3,0-1 0,0 0-1,0 0 1,1 0 0,-1-1-1,1 1 1,0-1 0,-1 0-1,1 0 1,0 0 0,0 0-1,1-1 1,-1 1 0,0-1-1,0 0 1,1-1 0,5 1-1,-2 0 29,0-1-1,0 0 0,1-1 0,-1 0 0,0 0 0,0-1 0,0 0 1,0 0-1,0-1 0,0 0 0,-1 0 0,0-1 0,1 0 0,-1 0 0,0-1 1,-1 0-1,1 0 0,9-11 0,-7 6-30,-1 0 0,0-1 0,0 0-1,-1-1 1,-1 1 0,0-1 0,0-1 0,-1 1-1,-1-1 1,5-23 0,0-22 291,3-90-1,-12 143-279,0 0 1,0 0-1,0-1 0,-1 1 0,0 0 0,0 0 0,0 1 0,0-1 0,-1 0 0,0 0 0,0 1 1,0-1-1,-1 1 0,0-1 0,1 1 0,-2 0 0,1 0 0,0 1 0,-1-1 0,1 0 0,-1 1 1,-8-5-1,2 2 37,0 1 0,0 0 1,0 1-1,-1 0 0,0 0 1,0 2-1,1-1 0,-2 1 1,-14 0-1,24 1-46,0 1 0,0 0-1,0 0 1,0 0 0,0 0 0,0 0 0,0 0-1,0 0 1,0 1 0,1-1 0,-1 1 0,0 0 0,0-1-1,0 1 1,0 0 0,1 0 0,-1 0 0,-1 2-1,1-1-6,0 1 0,0-1-1,0 1 1,1 0 0,-1 0-1,1 0 1,0 0 0,-2 5-1,-2 6-63,2-8 0,0 0-1,-1 0 1,0-1-1,0 1 1,0-1-1,-1 0 1,-9 8-1,-14 16-2987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1-23T17:19:03.977"/>
    </inkml:context>
    <inkml:brush xml:id="br0">
      <inkml:brushProperty name="width" value="0.1" units="cm"/>
      <inkml:brushProperty name="height" value="0.1" units="cm"/>
      <inkml:brushProperty name="color" value="#333333"/>
    </inkml:brush>
  </inkml:definitions>
  <inkml:trace contextRef="#ctx0" brushRef="#br0">64 1 3072,'-4'1'407,"0"1"-1,0 0 1,1 0-1,-1 1 1,1-1 0,-1 1-1,1-1 1,0 1-1,0 0 1,0 0 0,0 1-1,0-1 1,1 1 0,-1-1-1,1 1 1,0 0-1,0 0 1,1 0 0,-1 0-1,1 0 1,0 0-1,0 0 1,0 1 0,0-1-1,1 0 1,0 0-1,0 1 1,0-1 0,0 0-1,1 1 1,-1-1 0,4 8-1,15 88 241,-18-86-577,0 0 0,-1 0 0,0 0 0,-1 0 0,-4 19 0,-12 69 2362,18-112-2410,1 0 0,-1 1 0,0-1 1,-1-14-1,1-15-5,2 4 45,2 0 0,2 0 1,13-42-1,-17 68-28,0-1 1,1 1-1,0 0 0,1 1 0,0-1 1,0 1-1,1 0 0,0 0 1,0 1-1,1 0 0,0 0 0,0 0 1,1 1-1,0 0 0,0 1 0,15-9 1,-19 13-36,-1-1 1,1 1 0,0 0-1,0 0 1,0 1-1,0-1 1,0 1 0,0 0-1,0 0 1,0 0 0,0 0-1,0 1 1,-1 0-1,1-1 1,0 2 0,0-1-1,0 0 1,-1 1-1,1-1 1,-1 1 0,1 0-1,-1 0 1,0 1 0,0-1-1,0 1 1,0-1-1,5 6 1,0 1-8,-1 0-1,1 1 1,-2 0 0,1 0 0,-1 0-1,-1 1 1,0 0 0,5 12-1,-8-17 15,-1 0 1,1 0-1,-1 0 0,0 1 0,0-1 0,0 0 0,-1 0 0,0 1 0,-1-1 0,1 0 0,-1 1 1,0-1-1,-3 8 0,-1 1-12,2-6-6,0 1 1,0 0 0,1 0-1,0 0 1,0 0 0,1 11-1,3 12 188,7 32 0,-2-19-37,-7-46-164,0 0 1,0 0-1,0 0 1,0 0-1,0-1 1,0 1-1,0 0 0,0 0 1,0 0-1,0 0 1,1 0-1,-1 0 0,0 0 1,0-1-1,0 1 1,0 0-1,0 0 1,0 0-1,1 0 0,-1 0 1,0 0-1,0 0 1,0 0-1,0 0 0,0 0 1,1 0-1,-1 0 1,0 0-1,0 0 1,0 0-1,0 0 0,0 0 1,1 0-1,-1 0 1,0 0-1,0 0 0,0 0 1,0 0-1,0 0 1,0 0-1,1 0 1,-1 0-1,0 1 0,0-1 1,0 0-1,0 0 1,0 0-1,0 0 0,0 0 1,1 0-1,-1 0 1,0 1-1,0-1 1,0 0-1,0 0 0,0 0 1,0 0-1,0 0 1,0 1-1,0-1 0,0 0 1,0 0-1,0 0 1,0 0-1,0 1 1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1-23T17:19:04.427"/>
    </inkml:context>
    <inkml:brush xml:id="br0">
      <inkml:brushProperty name="width" value="0.1" units="cm"/>
      <inkml:brushProperty name="height" value="0.1" units="cm"/>
      <inkml:brushProperty name="color" value="#333333"/>
    </inkml:brush>
  </inkml:definitions>
  <inkml:trace contextRef="#ctx0" brushRef="#br0">2 191 13184,'0'-1'-2,"0"1"1,-1 0 0,1 0 0,0 0 0,0-1-1,0 1 1,0 0 0,0 0 0,-1-1 0,1 1-1,0 0 1,0 0 0,0-1 0,0 1 0,0 0 0,0 0-1,0-1 1,0 1 0,0 0 0,0 0 0,0-1-1,0 1 1,0 0 0,0 0 0,0-1 0,0 1-1,1 0 1,-1 0 0,0-1 0,0 1 0,0 0-1,0 0 1,0-1 0,1 1 0,-1 0 0,0 0 0,0 0-1,0-1 1,0 1 0,1 0 0,-1 0 0,0 0-1,0 0 1,1 0 0,-1 0 0,0-1 0,22-7-39,29-3 8,-26 9 60,-11 1 29,0-1 0,-1 0 0,23-7 0,-25 5 20,0 0 0,-1-1 0,0 0 0,0-1 0,15-11 0,-23 16-23,0-1 0,0 1 1,0-1-1,-1 0 0,1 0 0,0 0 1,-1 0-1,1 0 0,-1 0 0,0 0 0,0-1 1,1 1-1,-2 0 0,1-1 0,0 1 0,0-1 1,-1 1-1,1-1 0,-1 1 0,0-1 1,0 1-1,0-1 0,0 1 0,0-1 0,-1 1 1,1-1-1,-1 1 0,1-1 0,-1 1 0,0-1 1,-1-1-1,1 2 3,0 0 0,0 0 0,1 0 1,-2 1-1,1-1 0,0 0 0,0 1 0,0-1 0,-1 1 1,1-1-1,-1 1 0,1 0 0,-1 0 0,0-1 0,1 1 1,-1 0-1,0 1 0,-3-2 0,2 1-2,0 1 1,0 0-1,0-1 0,-1 1 0,1 1 1,0-1-1,0 0 0,0 1 0,0 0 1,0-1-1,-5 3 0,1 0-11,1 0 0,-1 0-1,1 1 1,0-1 0,0 1 0,1 1-1,-1-1 1,1 1 0,0 0 0,0 0 0,0 1-1,1-1 1,0 1 0,-7 12 0,0 5 41,1 0 1,-13 46-1,10-29 26,6-22-106,0 2 71,-9 39 1,15-54-61,0 0 0,1 0 0,-1 0 0,1 0 0,0 0 1,0 0-1,1 0 0,-1 0 0,1 0 0,0 0 1,0 0-1,1-1 0,3 9 0,25 31 54,-27-40-61,0-1 1,0 1-1,0-1 0,0 0 0,1 0 0,0 0 0,-1 0 0,1-1 0,0 1 1,5 1-1,-1-3 12,0 0 0,0 0 1,0-1-1,-1-1 0,1 1 1,0-1-1,0 0 0,0-1 1,-1 0-1,14-5 0,-1-1-255,0-1-1,0-1 0,-1-1 1,0 0-1,-1-2 0,-1 0 1,0-1-1,20-21 0,25-24-11476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B54B59FE-7386-4425-BF09-FC1ECDCBEEA2}" type="datetimeFigureOut">
              <a:rPr lang="en-CA" smtClean="0"/>
              <a:t>2023-03-15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58E1C612-5F3A-436B-B86C-E35321D0CAE5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7813976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E1C612-5F3A-436B-B86C-E35321D0CAE5}" type="slidenum">
              <a:rPr lang="en-CA" smtClean="0"/>
              <a:t>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5407256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E1C612-5F3A-436B-B86C-E35321D0CAE5}" type="slidenum">
              <a:rPr lang="en-CA" smtClean="0"/>
              <a:t>10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0087791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i="0" dirty="0">
              <a:solidFill>
                <a:srgbClr val="334555"/>
              </a:solidFill>
              <a:effectLst/>
              <a:latin typeface="Roboto" panose="02000000000000000000" pitchFamily="2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E1C612-5F3A-436B-B86C-E35321D0CAE5}" type="slidenum">
              <a:rPr lang="en-CA" smtClean="0"/>
              <a:t>11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4480922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i="0" dirty="0">
              <a:solidFill>
                <a:srgbClr val="334555"/>
              </a:solidFill>
              <a:effectLst/>
              <a:latin typeface="Roboto" panose="02000000000000000000" pitchFamily="2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E1C612-5F3A-436B-B86C-E35321D0CAE5}" type="slidenum">
              <a:rPr lang="en-CA" smtClean="0"/>
              <a:t>12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53635558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i="0" dirty="0">
              <a:solidFill>
                <a:srgbClr val="334555"/>
              </a:solidFill>
              <a:effectLst/>
              <a:latin typeface="Roboto" panose="02000000000000000000" pitchFamily="2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E1C612-5F3A-436B-B86C-E35321D0CAE5}" type="slidenum">
              <a:rPr lang="en-CA" smtClean="0"/>
              <a:t>13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0297015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E1C612-5F3A-436B-B86C-E35321D0CAE5}" type="slidenum">
              <a:rPr lang="en-CA" smtClean="0"/>
              <a:t>14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78493821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E1C612-5F3A-436B-B86C-E35321D0CAE5}" type="slidenum">
              <a:rPr lang="en-CA" smtClean="0"/>
              <a:t>15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45280135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E1C612-5F3A-436B-B86C-E35321D0CAE5}" type="slidenum">
              <a:rPr lang="en-CA" smtClean="0"/>
              <a:t>17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1158627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E1C612-5F3A-436B-B86C-E35321D0CAE5}" type="slidenum">
              <a:rPr lang="en-CA" smtClean="0"/>
              <a:t>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430916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E1C612-5F3A-436B-B86C-E35321D0CAE5}" type="slidenum">
              <a:rPr lang="en-CA" smtClean="0"/>
              <a:t>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6693984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E1C612-5F3A-436B-B86C-E35321D0CAE5}" type="slidenum">
              <a:rPr lang="en-CA" smtClean="0"/>
              <a:t>4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7161144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E1C612-5F3A-436B-B86C-E35321D0CAE5}" type="slidenum">
              <a:rPr lang="en-CA" smtClean="0"/>
              <a:t>5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3335629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E1C612-5F3A-436B-B86C-E35321D0CAE5}" type="slidenum">
              <a:rPr lang="en-CA" smtClean="0"/>
              <a:t>6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9292528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i="0" dirty="0">
              <a:solidFill>
                <a:srgbClr val="334555"/>
              </a:solidFill>
              <a:effectLst/>
              <a:latin typeface="Roboto" panose="02000000000000000000" pitchFamily="2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E1C612-5F3A-436B-B86C-E35321D0CAE5}" type="slidenum">
              <a:rPr lang="en-CA" smtClean="0"/>
              <a:t>7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7886007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E1C612-5F3A-436B-B86C-E35321D0CAE5}" type="slidenum">
              <a:rPr lang="en-CA" smtClean="0"/>
              <a:t>8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53883815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E1C612-5F3A-436B-B86C-E35321D0CAE5}" type="slidenum">
              <a:rPr lang="en-CA" smtClean="0"/>
              <a:t>9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793319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C17164-A32F-4653-2655-0671ED71E17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1A587BF-84C7-C530-27DA-601469CA23C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4B9763-E0B2-19C4-3505-FF0F873962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77022-AC31-4737-AAA5-5D0709DC8A48}" type="datetimeFigureOut">
              <a:rPr lang="en-CA" smtClean="0"/>
              <a:t>2023-03-15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69A782-DCE9-139C-4924-2668078321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8D06B7-F58B-D435-6D64-25CB8A2D45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F545C-CB31-4391-BFD1-32272A0065CD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0762052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8F9E8B-0903-8235-FCAA-D83233335B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B063EE3-2DAF-277B-9DF7-6C2B6C8FC82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FF9D79-DBBB-08E4-9F59-93EE07A693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77022-AC31-4737-AAA5-5D0709DC8A48}" type="datetimeFigureOut">
              <a:rPr lang="en-CA" smtClean="0"/>
              <a:t>2023-03-15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DB0A92-1141-A92F-65E3-986E567CDE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C14FF3-D57C-2384-340A-ADEC500FFE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F545C-CB31-4391-BFD1-32272A0065CD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7579242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048564A-6D2D-AC27-C3FD-ACFBA8825AB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CECF8BA-401F-518E-7641-1EE803AAE6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83AFC9-E043-2D8E-B9E0-894D23F292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77022-AC31-4737-AAA5-5D0709DC8A48}" type="datetimeFigureOut">
              <a:rPr lang="en-CA" smtClean="0"/>
              <a:t>2023-03-15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748EB0-8184-D531-A932-30F00A1BB4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35E20B-3118-851F-CD83-D84A313C08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F545C-CB31-4391-BFD1-32272A0065CD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002292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1C9200-84B9-5583-AE82-5466CB1B22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112D23-4414-BA5D-D3D7-9FE815E21F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ABC026-5987-D8D9-959A-2EDEABC1AF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77022-AC31-4737-AAA5-5D0709DC8A48}" type="datetimeFigureOut">
              <a:rPr lang="en-CA" smtClean="0"/>
              <a:t>2023-03-15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B7C0D5-33C0-885B-E849-A3918A7BEB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33342F-C245-44CC-E89D-0FBC795D0C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F545C-CB31-4391-BFD1-32272A0065CD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1122859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D42FC8-1283-B224-77AD-FDDF450505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ABEC48-1F85-BA83-20FF-11019D993A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49CBA5-5940-EC4E-57E5-6D23D521D6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77022-AC31-4737-AAA5-5D0709DC8A48}" type="datetimeFigureOut">
              <a:rPr lang="en-CA" smtClean="0"/>
              <a:t>2023-03-15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908ABD-7F05-A848-FD2B-A3A6F3E9B2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78F43D-8AED-F2C5-FF7F-A0BD0E3BA8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F545C-CB31-4391-BFD1-32272A0065CD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1472181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6C51C4-3253-C038-3EE2-FFD0A50B0E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D5B84C-5170-15B3-E411-B380A281F64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FFEABFF-C099-21F9-5B1F-37681EF1CE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6CA6683-ABAB-E969-D84E-E26E27F42F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77022-AC31-4737-AAA5-5D0709DC8A48}" type="datetimeFigureOut">
              <a:rPr lang="en-CA" smtClean="0"/>
              <a:t>2023-03-15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00448B2-8553-5C33-79FA-49C710E012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BCFD58-135D-5523-7961-DE6E19F24D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F545C-CB31-4391-BFD1-32272A0065CD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5284488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A2EA9F-E458-5F40-F1F7-6746ED0B28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636140A-6CD6-CB62-4A88-57456DA9D9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C25329C-BCBA-E2F0-7B07-476282B497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BC0A6AD-D11D-6C6C-83B5-30862D7C8BD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6FAC649-8B50-CA3A-E953-51AD5B3DE16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5079564-8592-2B74-F7DF-16E37E727D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77022-AC31-4737-AAA5-5D0709DC8A48}" type="datetimeFigureOut">
              <a:rPr lang="en-CA" smtClean="0"/>
              <a:t>2023-03-15</a:t>
            </a:fld>
            <a:endParaRPr lang="en-CA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5FD39CF-2021-37AF-6DEF-01D82F9FCC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B52B8B4-1918-D62C-F0FA-171AB0A104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F545C-CB31-4391-BFD1-32272A0065CD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6533855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B28A2-991B-8D17-FB0E-02C2CD960D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9691AC7-F35B-8D71-A481-F8E9A10E6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77022-AC31-4737-AAA5-5D0709DC8A48}" type="datetimeFigureOut">
              <a:rPr lang="en-CA" smtClean="0"/>
              <a:t>2023-03-15</a:t>
            </a:fld>
            <a:endParaRPr lang="en-CA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E66CEF9-814A-7564-1E1C-62ADB1D5B9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BD19225-9F16-D2A2-5850-FF75861DE2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F545C-CB31-4391-BFD1-32272A0065CD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883391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016380E-EF54-D390-7911-FEE4C68F0B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77022-AC31-4737-AAA5-5D0709DC8A48}" type="datetimeFigureOut">
              <a:rPr lang="en-CA" smtClean="0"/>
              <a:t>2023-03-15</a:t>
            </a:fld>
            <a:endParaRPr lang="en-CA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D72662A-17FD-6AA9-F3CD-4F8A0B23E9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84DBF5-D86D-F2F5-2109-60F3D9EEEE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F545C-CB31-4391-BFD1-32272A0065CD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1079706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383C63-F9FB-993F-7CCA-42E5AA16AE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C0CD9A-929A-4A17-7EED-DB0352E302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58E9626-8F33-4417-061B-AE2EFCAA01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C4DCDE8-F3A2-BA9C-58CA-7720C6E916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77022-AC31-4737-AAA5-5D0709DC8A48}" type="datetimeFigureOut">
              <a:rPr lang="en-CA" smtClean="0"/>
              <a:t>2023-03-15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1B1F878-7AAC-F701-8EB6-7FA1C2A913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9C3A140-493E-6893-D7E4-E38E0FC48B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F545C-CB31-4391-BFD1-32272A0065CD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213615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7AB632-A184-3E26-9E68-A12C56CA2B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1A316E8-A627-98EF-F808-3527DC6F22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83F9C00-5830-7461-9CCA-7EB286E5B4C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E654698-EEF7-BC61-AFA6-54D8C05F0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77022-AC31-4737-AAA5-5D0709DC8A48}" type="datetimeFigureOut">
              <a:rPr lang="en-CA" smtClean="0"/>
              <a:t>2023-03-15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9A4EDFA-F9AE-AF17-08BA-B54780169F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7E6E32C-3AF7-C9BF-B5A5-3E8C7A9EA0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F545C-CB31-4391-BFD1-32272A0065CD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7796053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2EA6540-CCB0-C16F-5C3C-B38BF3ADF8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0FBE25-19DD-BFE2-79AD-C74F33C517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0098DD-DF19-2ADD-2125-0D77379C354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577022-AC31-4737-AAA5-5D0709DC8A48}" type="datetimeFigureOut">
              <a:rPr lang="en-CA" smtClean="0"/>
              <a:t>2023-03-15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06ACFA-6EA7-5928-0174-9837E7F5203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4D6EF0-7119-497B-1700-1E18D884914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0F545C-CB31-4391-BFD1-32272A0065CD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2216459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6" Type="http://schemas.openxmlformats.org/officeDocument/2006/relationships/customXml" Target="../ink/ink12.xml"/><Relationship Id="rId21" Type="http://schemas.openxmlformats.org/officeDocument/2006/relationships/image" Target="../media/image17.png"/><Relationship Id="rId42" Type="http://schemas.openxmlformats.org/officeDocument/2006/relationships/customXml" Target="../ink/ink20.xml"/><Relationship Id="rId47" Type="http://schemas.openxmlformats.org/officeDocument/2006/relationships/image" Target="../media/image30.png"/><Relationship Id="rId63" Type="http://schemas.openxmlformats.org/officeDocument/2006/relationships/image" Target="../media/image38.png"/><Relationship Id="rId68" Type="http://schemas.openxmlformats.org/officeDocument/2006/relationships/customXml" Target="../ink/ink33.xml"/><Relationship Id="rId84" Type="http://schemas.openxmlformats.org/officeDocument/2006/relationships/customXml" Target="../ink/ink41.xml"/><Relationship Id="rId89" Type="http://schemas.openxmlformats.org/officeDocument/2006/relationships/image" Target="../media/image51.png"/><Relationship Id="rId16" Type="http://schemas.openxmlformats.org/officeDocument/2006/relationships/customXml" Target="../ink/ink7.xml"/><Relationship Id="rId11" Type="http://schemas.openxmlformats.org/officeDocument/2006/relationships/image" Target="../media/image12.png"/><Relationship Id="rId32" Type="http://schemas.openxmlformats.org/officeDocument/2006/relationships/customXml" Target="../ink/ink15.xml"/><Relationship Id="rId37" Type="http://schemas.openxmlformats.org/officeDocument/2006/relationships/image" Target="../media/image25.png"/><Relationship Id="rId53" Type="http://schemas.openxmlformats.org/officeDocument/2006/relationships/image" Target="../media/image33.png"/><Relationship Id="rId58" Type="http://schemas.openxmlformats.org/officeDocument/2006/relationships/customXml" Target="../ink/ink28.xml"/><Relationship Id="rId74" Type="http://schemas.openxmlformats.org/officeDocument/2006/relationships/customXml" Target="../ink/ink36.xml"/><Relationship Id="rId79" Type="http://schemas.openxmlformats.org/officeDocument/2006/relationships/image" Target="../media/image46.png"/><Relationship Id="rId5" Type="http://schemas.openxmlformats.org/officeDocument/2006/relationships/image" Target="../media/image90.png"/><Relationship Id="rId90" Type="http://schemas.openxmlformats.org/officeDocument/2006/relationships/customXml" Target="../ink/ink44.xml"/><Relationship Id="rId95" Type="http://schemas.openxmlformats.org/officeDocument/2006/relationships/image" Target="../media/image54.png"/><Relationship Id="rId22" Type="http://schemas.openxmlformats.org/officeDocument/2006/relationships/customXml" Target="../ink/ink10.xml"/><Relationship Id="rId27" Type="http://schemas.openxmlformats.org/officeDocument/2006/relationships/image" Target="../media/image20.png"/><Relationship Id="rId43" Type="http://schemas.openxmlformats.org/officeDocument/2006/relationships/image" Target="../media/image28.png"/><Relationship Id="rId48" Type="http://schemas.openxmlformats.org/officeDocument/2006/relationships/customXml" Target="../ink/ink23.xml"/><Relationship Id="rId64" Type="http://schemas.openxmlformats.org/officeDocument/2006/relationships/customXml" Target="../ink/ink31.xml"/><Relationship Id="rId69" Type="http://schemas.openxmlformats.org/officeDocument/2006/relationships/image" Target="../media/image41.png"/><Relationship Id="rId80" Type="http://schemas.openxmlformats.org/officeDocument/2006/relationships/customXml" Target="../ink/ink39.xml"/><Relationship Id="rId85" Type="http://schemas.openxmlformats.org/officeDocument/2006/relationships/image" Target="../media/image49.png"/><Relationship Id="rId12" Type="http://schemas.openxmlformats.org/officeDocument/2006/relationships/customXml" Target="../ink/ink5.xml"/><Relationship Id="rId17" Type="http://schemas.openxmlformats.org/officeDocument/2006/relationships/image" Target="../media/image15.png"/><Relationship Id="rId25" Type="http://schemas.openxmlformats.org/officeDocument/2006/relationships/image" Target="../media/image19.png"/><Relationship Id="rId33" Type="http://schemas.openxmlformats.org/officeDocument/2006/relationships/image" Target="../media/image23.png"/><Relationship Id="rId38" Type="http://schemas.openxmlformats.org/officeDocument/2006/relationships/customXml" Target="../ink/ink18.xml"/><Relationship Id="rId46" Type="http://schemas.openxmlformats.org/officeDocument/2006/relationships/customXml" Target="../ink/ink22.xml"/><Relationship Id="rId59" Type="http://schemas.openxmlformats.org/officeDocument/2006/relationships/image" Target="../media/image36.png"/><Relationship Id="rId67" Type="http://schemas.openxmlformats.org/officeDocument/2006/relationships/image" Target="../media/image40.png"/><Relationship Id="rId20" Type="http://schemas.openxmlformats.org/officeDocument/2006/relationships/customXml" Target="../ink/ink9.xml"/><Relationship Id="rId41" Type="http://schemas.openxmlformats.org/officeDocument/2006/relationships/image" Target="../media/image27.png"/><Relationship Id="rId54" Type="http://schemas.openxmlformats.org/officeDocument/2006/relationships/customXml" Target="../ink/ink26.xml"/><Relationship Id="rId62" Type="http://schemas.openxmlformats.org/officeDocument/2006/relationships/customXml" Target="../ink/ink30.xml"/><Relationship Id="rId70" Type="http://schemas.openxmlformats.org/officeDocument/2006/relationships/customXml" Target="../ink/ink34.xml"/><Relationship Id="rId75" Type="http://schemas.openxmlformats.org/officeDocument/2006/relationships/image" Target="../media/image44.png"/><Relationship Id="rId83" Type="http://schemas.openxmlformats.org/officeDocument/2006/relationships/image" Target="../media/image48.png"/><Relationship Id="rId88" Type="http://schemas.openxmlformats.org/officeDocument/2006/relationships/customXml" Target="../ink/ink43.xml"/><Relationship Id="rId91" Type="http://schemas.openxmlformats.org/officeDocument/2006/relationships/image" Target="../media/image52.png"/><Relationship Id="rId96" Type="http://schemas.openxmlformats.org/officeDocument/2006/relationships/customXml" Target="../ink/ink47.xml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2.xml"/><Relationship Id="rId15" Type="http://schemas.openxmlformats.org/officeDocument/2006/relationships/image" Target="../media/image14.png"/><Relationship Id="rId23" Type="http://schemas.openxmlformats.org/officeDocument/2006/relationships/image" Target="../media/image18.png"/><Relationship Id="rId28" Type="http://schemas.openxmlformats.org/officeDocument/2006/relationships/customXml" Target="../ink/ink13.xml"/><Relationship Id="rId36" Type="http://schemas.openxmlformats.org/officeDocument/2006/relationships/customXml" Target="../ink/ink17.xml"/><Relationship Id="rId49" Type="http://schemas.openxmlformats.org/officeDocument/2006/relationships/image" Target="../media/image31.png"/><Relationship Id="rId57" Type="http://schemas.openxmlformats.org/officeDocument/2006/relationships/image" Target="../media/image35.png"/><Relationship Id="rId10" Type="http://schemas.openxmlformats.org/officeDocument/2006/relationships/customXml" Target="../ink/ink4.xml"/><Relationship Id="rId31" Type="http://schemas.openxmlformats.org/officeDocument/2006/relationships/image" Target="../media/image22.png"/><Relationship Id="rId44" Type="http://schemas.openxmlformats.org/officeDocument/2006/relationships/customXml" Target="../ink/ink21.xml"/><Relationship Id="rId52" Type="http://schemas.openxmlformats.org/officeDocument/2006/relationships/customXml" Target="../ink/ink25.xml"/><Relationship Id="rId60" Type="http://schemas.openxmlformats.org/officeDocument/2006/relationships/customXml" Target="../ink/ink29.xml"/><Relationship Id="rId65" Type="http://schemas.openxmlformats.org/officeDocument/2006/relationships/image" Target="../media/image39.png"/><Relationship Id="rId73" Type="http://schemas.openxmlformats.org/officeDocument/2006/relationships/image" Target="../media/image43.png"/><Relationship Id="rId78" Type="http://schemas.openxmlformats.org/officeDocument/2006/relationships/customXml" Target="../ink/ink38.xml"/><Relationship Id="rId81" Type="http://schemas.openxmlformats.org/officeDocument/2006/relationships/image" Target="../media/image47.png"/><Relationship Id="rId86" Type="http://schemas.openxmlformats.org/officeDocument/2006/relationships/customXml" Target="../ink/ink42.xml"/><Relationship Id="rId94" Type="http://schemas.openxmlformats.org/officeDocument/2006/relationships/customXml" Target="../ink/ink46.xml"/><Relationship Id="rId99" Type="http://schemas.openxmlformats.org/officeDocument/2006/relationships/image" Target="../media/image56.png"/><Relationship Id="rId101" Type="http://schemas.openxmlformats.org/officeDocument/2006/relationships/image" Target="../media/image57.png"/><Relationship Id="rId4" Type="http://schemas.openxmlformats.org/officeDocument/2006/relationships/customXml" Target="../ink/ink1.xml"/><Relationship Id="rId9" Type="http://schemas.openxmlformats.org/officeDocument/2006/relationships/image" Target="../media/image11.png"/><Relationship Id="rId13" Type="http://schemas.openxmlformats.org/officeDocument/2006/relationships/image" Target="../media/image13.png"/><Relationship Id="rId18" Type="http://schemas.openxmlformats.org/officeDocument/2006/relationships/customXml" Target="../ink/ink8.xml"/><Relationship Id="rId39" Type="http://schemas.openxmlformats.org/officeDocument/2006/relationships/image" Target="../media/image26.png"/><Relationship Id="rId34" Type="http://schemas.openxmlformats.org/officeDocument/2006/relationships/customXml" Target="../ink/ink16.xml"/><Relationship Id="rId50" Type="http://schemas.openxmlformats.org/officeDocument/2006/relationships/customXml" Target="../ink/ink24.xml"/><Relationship Id="rId55" Type="http://schemas.openxmlformats.org/officeDocument/2006/relationships/image" Target="../media/image34.png"/><Relationship Id="rId76" Type="http://schemas.openxmlformats.org/officeDocument/2006/relationships/customXml" Target="../ink/ink37.xml"/><Relationship Id="rId97" Type="http://schemas.openxmlformats.org/officeDocument/2006/relationships/image" Target="../media/image55.png"/><Relationship Id="rId7" Type="http://schemas.openxmlformats.org/officeDocument/2006/relationships/image" Target="../media/image100.png"/><Relationship Id="rId71" Type="http://schemas.openxmlformats.org/officeDocument/2006/relationships/image" Target="../media/image42.png"/><Relationship Id="rId92" Type="http://schemas.openxmlformats.org/officeDocument/2006/relationships/customXml" Target="../ink/ink45.xml"/><Relationship Id="rId2" Type="http://schemas.openxmlformats.org/officeDocument/2006/relationships/notesSlide" Target="../notesSlides/notesSlide9.xml"/><Relationship Id="rId29" Type="http://schemas.openxmlformats.org/officeDocument/2006/relationships/image" Target="../media/image21.png"/><Relationship Id="rId24" Type="http://schemas.openxmlformats.org/officeDocument/2006/relationships/customXml" Target="../ink/ink11.xml"/><Relationship Id="rId40" Type="http://schemas.openxmlformats.org/officeDocument/2006/relationships/customXml" Target="../ink/ink19.xml"/><Relationship Id="rId45" Type="http://schemas.openxmlformats.org/officeDocument/2006/relationships/image" Target="../media/image29.png"/><Relationship Id="rId66" Type="http://schemas.openxmlformats.org/officeDocument/2006/relationships/customXml" Target="../ink/ink32.xml"/><Relationship Id="rId87" Type="http://schemas.openxmlformats.org/officeDocument/2006/relationships/image" Target="../media/image50.png"/><Relationship Id="rId61" Type="http://schemas.openxmlformats.org/officeDocument/2006/relationships/image" Target="../media/image37.png"/><Relationship Id="rId82" Type="http://schemas.openxmlformats.org/officeDocument/2006/relationships/customXml" Target="../ink/ink40.xml"/><Relationship Id="rId19" Type="http://schemas.openxmlformats.org/officeDocument/2006/relationships/image" Target="../media/image16.png"/><Relationship Id="rId14" Type="http://schemas.openxmlformats.org/officeDocument/2006/relationships/customXml" Target="../ink/ink6.xml"/><Relationship Id="rId30" Type="http://schemas.openxmlformats.org/officeDocument/2006/relationships/customXml" Target="../ink/ink14.xml"/><Relationship Id="rId35" Type="http://schemas.openxmlformats.org/officeDocument/2006/relationships/image" Target="../media/image24.png"/><Relationship Id="rId56" Type="http://schemas.openxmlformats.org/officeDocument/2006/relationships/customXml" Target="../ink/ink27.xml"/><Relationship Id="rId77" Type="http://schemas.openxmlformats.org/officeDocument/2006/relationships/image" Target="../media/image45.png"/><Relationship Id="rId100" Type="http://schemas.openxmlformats.org/officeDocument/2006/relationships/customXml" Target="../ink/ink49.xml"/><Relationship Id="rId8" Type="http://schemas.openxmlformats.org/officeDocument/2006/relationships/customXml" Target="../ink/ink3.xml"/><Relationship Id="rId51" Type="http://schemas.openxmlformats.org/officeDocument/2006/relationships/image" Target="../media/image32.png"/><Relationship Id="rId72" Type="http://schemas.openxmlformats.org/officeDocument/2006/relationships/customXml" Target="../ink/ink35.xml"/><Relationship Id="rId93" Type="http://schemas.openxmlformats.org/officeDocument/2006/relationships/image" Target="../media/image53.png"/><Relationship Id="rId98" Type="http://schemas.openxmlformats.org/officeDocument/2006/relationships/customXml" Target="../ink/ink48.xml"/><Relationship Id="rId3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C9F8E8-AE88-1824-B716-4E44DCC724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83543" y="3961306"/>
            <a:ext cx="9144000" cy="959100"/>
          </a:xfrm>
        </p:spPr>
        <p:txBody>
          <a:bodyPr/>
          <a:lstStyle/>
          <a:p>
            <a:r>
              <a:rPr lang="en-CA" b="1" dirty="0"/>
              <a:t>Lesson A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18CA905-09F8-7BF9-D740-C19F96CA2F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93256" y="4440856"/>
            <a:ext cx="10124574" cy="1805941"/>
          </a:xfrm>
        </p:spPr>
        <p:txBody>
          <a:bodyPr>
            <a:normAutofit/>
          </a:bodyPr>
          <a:lstStyle/>
          <a:p>
            <a:endParaRPr lang="en-CA" dirty="0"/>
          </a:p>
          <a:p>
            <a:r>
              <a:rPr lang="en-CA" sz="3200" dirty="0"/>
              <a:t>Introduction to Raspberry Shake</a:t>
            </a:r>
          </a:p>
          <a:p>
            <a:r>
              <a:rPr lang="en-CA" dirty="0"/>
              <a:t>(adapted from Raspberryshake.org)</a:t>
            </a:r>
          </a:p>
        </p:txBody>
      </p:sp>
      <p:pic>
        <p:nvPicPr>
          <p:cNvPr id="1026" name="Picture 2" descr="SchoolShake">
            <a:extLst>
              <a:ext uri="{FF2B5EF4-FFF2-40B4-BE49-F238E27FC236}">
                <a16:creationId xmlns:a16="http://schemas.microsoft.com/office/drawing/2014/main" id="{7F7C4F9F-C29E-5060-92CE-01CAF035FB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175" y="851836"/>
            <a:ext cx="4057650" cy="236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30263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F1EBA0-0AEE-D888-0199-F9A65DAE58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74459"/>
            <a:ext cx="10515600" cy="410250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CA" dirty="0"/>
          </a:p>
          <a:p>
            <a:pPr marL="0" indent="0">
              <a:buNone/>
            </a:pPr>
            <a:endParaRPr lang="en-CA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725EE74-8E38-CE14-619C-FF00F8B3D830}"/>
              </a:ext>
            </a:extLst>
          </p:cNvPr>
          <p:cNvSpPr txBox="1">
            <a:spLocks/>
          </p:cNvSpPr>
          <p:nvPr/>
        </p:nvSpPr>
        <p:spPr>
          <a:xfrm>
            <a:off x="990600" y="402173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CA" b="1" dirty="0"/>
              <a:t>Watching Waveforms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6E86396-1F5A-2176-DD23-1775A75C0B9B}"/>
              </a:ext>
            </a:extLst>
          </p:cNvPr>
          <p:cNvSpPr txBox="1"/>
          <p:nvPr/>
        </p:nvSpPr>
        <p:spPr>
          <a:xfrm>
            <a:off x="990600" y="2074459"/>
            <a:ext cx="10363200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3200" i="1" dirty="0"/>
              <a:t>Let’s get started!</a:t>
            </a:r>
          </a:p>
          <a:p>
            <a:endParaRPr lang="en-CA" sz="2000" dirty="0"/>
          </a:p>
          <a:p>
            <a:pPr marL="1141413" indent="-514350">
              <a:buAutoNum type="arabicPeriod"/>
            </a:pPr>
            <a:r>
              <a:rPr lang="en-CA" sz="3200" dirty="0"/>
              <a:t>Finish making your prediction – Discuss</a:t>
            </a:r>
          </a:p>
          <a:p>
            <a:pPr marL="1141413" indent="-514350">
              <a:buAutoNum type="arabicPeriod"/>
            </a:pPr>
            <a:endParaRPr lang="en-CA" sz="3200" dirty="0"/>
          </a:p>
          <a:p>
            <a:pPr marL="1141413" indent="-514350">
              <a:buAutoNum type="arabicPeriod"/>
            </a:pPr>
            <a:r>
              <a:rPr lang="en-CA" sz="3200" dirty="0"/>
              <a:t>Choose a jumper</a:t>
            </a:r>
          </a:p>
          <a:p>
            <a:pPr marL="1141413" indent="-514350">
              <a:buAutoNum type="arabicPeriod"/>
            </a:pPr>
            <a:endParaRPr lang="en-CA" sz="3200" dirty="0"/>
          </a:p>
          <a:p>
            <a:pPr marL="1141413" indent="-514350">
              <a:buAutoNum type="arabicPeriod"/>
            </a:pPr>
            <a:r>
              <a:rPr lang="en-CA" sz="3200" dirty="0"/>
              <a:t>Switch to the Raspberry Shake Network live feed for your station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936B193-332F-545B-08F3-6C4C214442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0600" y="1381013"/>
            <a:ext cx="10363200" cy="87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84268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853449-45CF-D05A-962F-C8868A563C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CA" b="1" cap="all" dirty="0"/>
              <a:t>Bringing it together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B5AF36-A22A-85B2-BA98-618D94733A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69493"/>
            <a:ext cx="10853058" cy="492338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000" b="1" dirty="0"/>
              <a:t>Question:</a:t>
            </a:r>
          </a:p>
          <a:p>
            <a:pPr marL="0" indent="0">
              <a:buNone/>
            </a:pPr>
            <a:r>
              <a:rPr lang="en-US" sz="4000" dirty="0"/>
              <a:t>How is the size and shape of spikes on the seismogram affected by ground motion from </a:t>
            </a:r>
            <a:r>
              <a:rPr lang="en-US" sz="4000" b="1" dirty="0"/>
              <a:t>jumping at different distances?</a:t>
            </a:r>
          </a:p>
          <a:p>
            <a:pPr marL="0" indent="0">
              <a:buNone/>
            </a:pPr>
            <a:endParaRPr lang="en-US" sz="4000" b="1" dirty="0"/>
          </a:p>
          <a:p>
            <a:pPr marL="0" indent="0">
              <a:buNone/>
            </a:pPr>
            <a:r>
              <a:rPr lang="en-US" sz="4000" dirty="0"/>
              <a:t>With the same size of jump (same person) – the greater the distance from the seismograph, the smaller the spike.</a:t>
            </a:r>
          </a:p>
        </p:txBody>
      </p:sp>
    </p:spTree>
    <p:extLst>
      <p:ext uri="{BB962C8B-B14F-4D97-AF65-F5344CB8AC3E}">
        <p14:creationId xmlns:p14="http://schemas.microsoft.com/office/powerpoint/2010/main" val="4096901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B5AF36-A22A-85B2-BA98-618D94733A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69493"/>
            <a:ext cx="10853058" cy="492338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000" b="1" dirty="0"/>
              <a:t>Question:</a:t>
            </a:r>
          </a:p>
          <a:p>
            <a:pPr marL="0" indent="0">
              <a:buNone/>
            </a:pPr>
            <a:r>
              <a:rPr lang="en-US" sz="4000" dirty="0"/>
              <a:t>How is the size and shape of spikes on the seismogram affected by ground motion from </a:t>
            </a:r>
            <a:r>
              <a:rPr lang="en-US" sz="4000" b="1" dirty="0"/>
              <a:t>jumping with more people (greater mass)?</a:t>
            </a:r>
          </a:p>
          <a:p>
            <a:pPr marL="0" indent="0">
              <a:buNone/>
            </a:pPr>
            <a:endParaRPr lang="en-US" sz="4000" b="1" dirty="0"/>
          </a:p>
          <a:p>
            <a:pPr marL="0" indent="0">
              <a:buNone/>
            </a:pPr>
            <a:r>
              <a:rPr lang="en-US" sz="4000" dirty="0"/>
              <a:t>At the same distance from the seismograph, a greater mass of jumpers creates a larger spike</a:t>
            </a:r>
          </a:p>
        </p:txBody>
      </p:sp>
    </p:spTree>
    <p:extLst>
      <p:ext uri="{BB962C8B-B14F-4D97-AF65-F5344CB8AC3E}">
        <p14:creationId xmlns:p14="http://schemas.microsoft.com/office/powerpoint/2010/main" val="3917143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B5AF36-A22A-85B2-BA98-618D94733A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69493"/>
            <a:ext cx="10853058" cy="492338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000" b="1" dirty="0"/>
              <a:t>Question:</a:t>
            </a:r>
          </a:p>
          <a:p>
            <a:pPr marL="0" indent="0">
              <a:buNone/>
            </a:pPr>
            <a:r>
              <a:rPr lang="en-US" sz="4000" dirty="0"/>
              <a:t>How is the size and shape of spikes on the seismogram affected by ground motion from </a:t>
            </a:r>
            <a:r>
              <a:rPr lang="en-US" sz="4000" b="1" dirty="0"/>
              <a:t>jumping once compared to stomping?</a:t>
            </a:r>
          </a:p>
          <a:p>
            <a:pPr marL="0" indent="0">
              <a:buNone/>
            </a:pPr>
            <a:endParaRPr lang="en-US" sz="4000" b="1" dirty="0"/>
          </a:p>
          <a:p>
            <a:pPr marL="0" indent="0">
              <a:buNone/>
            </a:pPr>
            <a:r>
              <a:rPr lang="en-US" sz="4000" dirty="0"/>
              <a:t>A single jump produced one large spike on the seismogram, stopping produced many spikes in a row, but with less amplitude (less large)</a:t>
            </a:r>
          </a:p>
        </p:txBody>
      </p:sp>
    </p:spTree>
    <p:extLst>
      <p:ext uri="{BB962C8B-B14F-4D97-AF65-F5344CB8AC3E}">
        <p14:creationId xmlns:p14="http://schemas.microsoft.com/office/powerpoint/2010/main" val="50657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34232C-2B39-D03D-C27E-567DD64AB7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6116"/>
            <a:ext cx="10515600" cy="1325563"/>
          </a:xfrm>
        </p:spPr>
        <p:txBody>
          <a:bodyPr/>
          <a:lstStyle/>
          <a:p>
            <a:pPr algn="ctr"/>
            <a:r>
              <a:rPr lang="en-CA" b="1" dirty="0"/>
              <a:t>Lab Reflection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0B0D6F-B1EC-2BD6-F05E-9DDF0D8C8C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891" y="878898"/>
            <a:ext cx="11263744" cy="2424546"/>
          </a:xfrm>
        </p:spPr>
        <p:txBody>
          <a:bodyPr>
            <a:normAutofit/>
          </a:bodyPr>
          <a:lstStyle/>
          <a:p>
            <a:endParaRPr lang="en-US" dirty="0"/>
          </a:p>
          <a:p>
            <a:pPr marL="0" indent="0">
              <a:buNone/>
            </a:pPr>
            <a:r>
              <a:rPr lang="en-US" sz="4000" dirty="0"/>
              <a:t>If you saw a </a:t>
            </a:r>
            <a:r>
              <a:rPr lang="en-US" sz="4000" b="1" dirty="0"/>
              <a:t>LARGE WAVEFORM </a:t>
            </a:r>
            <a:r>
              <a:rPr lang="en-US" sz="4000" dirty="0"/>
              <a:t>on the seismogram, what would that tell you about the event that created it?</a:t>
            </a:r>
          </a:p>
          <a:p>
            <a:pPr marL="0" indent="0">
              <a:buNone/>
            </a:pPr>
            <a:endParaRPr lang="en-US" sz="4000" dirty="0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7E645CA5-BC12-06A4-B44B-5020C08A1D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5575" y="2672195"/>
            <a:ext cx="9096375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36248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34232C-2B39-D03D-C27E-567DD64AB7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16738"/>
            <a:ext cx="10515600" cy="1325563"/>
          </a:xfrm>
        </p:spPr>
        <p:txBody>
          <a:bodyPr/>
          <a:lstStyle/>
          <a:p>
            <a:pPr algn="ctr"/>
            <a:r>
              <a:rPr lang="en-CA" b="1" dirty="0"/>
              <a:t>Lab Reflection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0B0D6F-B1EC-2BD6-F05E-9DDF0D8C8C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43890"/>
            <a:ext cx="10515600" cy="5197371"/>
          </a:xfrm>
        </p:spPr>
        <p:txBody>
          <a:bodyPr>
            <a:normAutofit/>
          </a:bodyPr>
          <a:lstStyle/>
          <a:p>
            <a:endParaRPr lang="en-US" dirty="0"/>
          </a:p>
          <a:p>
            <a:pPr marL="0" indent="0">
              <a:buNone/>
            </a:pPr>
            <a:r>
              <a:rPr lang="en-US" sz="4000" dirty="0"/>
              <a:t>If you saw a waveform that </a:t>
            </a:r>
            <a:r>
              <a:rPr lang="en-US" sz="4000" b="1" dirty="0"/>
              <a:t>lasted for a long time</a:t>
            </a:r>
            <a:r>
              <a:rPr lang="en-US" sz="4000" dirty="0"/>
              <a:t>, what would that tell you about the event that created it?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E82B160-0099-8E27-8162-4C0F9C2541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814" y="3609108"/>
            <a:ext cx="11534372" cy="3112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236629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55D50-A29F-CF46-FBBF-A36F0C04E4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CA" sz="6600" dirty="0"/>
              <a:t>Uses for the Raspberry Shake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CF53E0-923F-5E07-B0A2-EB22AB8BA8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930128"/>
            <a:ext cx="10670177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CA" sz="4000" dirty="0"/>
              <a:t>We have our own Raspberry Shake!  What are some possible uses for it at school and in the community? </a:t>
            </a:r>
          </a:p>
          <a:p>
            <a:pPr marL="0" indent="0">
              <a:buNone/>
            </a:pPr>
            <a:endParaRPr lang="en-CA" sz="4000" dirty="0"/>
          </a:p>
          <a:p>
            <a:pPr marL="0" indent="0">
              <a:buNone/>
            </a:pPr>
            <a:r>
              <a:rPr lang="en-CA" sz="4000" dirty="0"/>
              <a:t>Brainstorm some ideas with a partner and be ready to share.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0C452FC-B5F6-8FF3-BD17-3C0055732C3F}"/>
              </a:ext>
            </a:extLst>
          </p:cNvPr>
          <p:cNvCxnSpPr/>
          <p:nvPr/>
        </p:nvCxnSpPr>
        <p:spPr>
          <a:xfrm>
            <a:off x="838199" y="1554480"/>
            <a:ext cx="10351771" cy="0"/>
          </a:xfrm>
          <a:prstGeom prst="line">
            <a:avLst/>
          </a:prstGeom>
          <a:ln w="412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037263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B99859-A557-27A2-6EE4-EEBE30BF9D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B1C31B9-AFC7-C22B-1679-8B1A62F3DA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091" y="571500"/>
            <a:ext cx="11891818" cy="588645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447A5FB-84FF-0A1E-DFFC-359E0AC4970D}"/>
              </a:ext>
            </a:extLst>
          </p:cNvPr>
          <p:cNvSpPr txBox="1"/>
          <p:nvPr/>
        </p:nvSpPr>
        <p:spPr>
          <a:xfrm>
            <a:off x="9220200" y="6413778"/>
            <a:ext cx="27214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CA" i="1" dirty="0"/>
              <a:t>Image: raspberryshake.org</a:t>
            </a:r>
          </a:p>
        </p:txBody>
      </p:sp>
    </p:spTree>
    <p:extLst>
      <p:ext uri="{BB962C8B-B14F-4D97-AF65-F5344CB8AC3E}">
        <p14:creationId xmlns:p14="http://schemas.microsoft.com/office/powerpoint/2010/main" val="26781617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63F04F1-05E1-0334-8C78-E697F19E86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6988" y="1032659"/>
            <a:ext cx="7778023" cy="479268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BFC83D7-C70F-1954-7148-ADBCB003E3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9661"/>
            <a:ext cx="10515600" cy="1325563"/>
          </a:xfrm>
        </p:spPr>
        <p:txBody>
          <a:bodyPr/>
          <a:lstStyle/>
          <a:p>
            <a:pPr algn="ctr"/>
            <a:r>
              <a:rPr lang="en-CA" b="1" dirty="0"/>
              <a:t>What do we have here?</a:t>
            </a:r>
          </a:p>
        </p:txBody>
      </p:sp>
      <p:pic>
        <p:nvPicPr>
          <p:cNvPr id="9" name="Picture 4" descr="Raspberry Shake">
            <a:extLst>
              <a:ext uri="{FF2B5EF4-FFF2-40B4-BE49-F238E27FC236}">
                <a16:creationId xmlns:a16="http://schemas.microsoft.com/office/drawing/2014/main" id="{9CA39C78-FE20-F7A6-27A5-BB011AA91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0420" y="5313545"/>
            <a:ext cx="6511158" cy="1585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1139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F3ECCC-5DF0-DFFA-190D-DD033E9369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4589" y="673054"/>
            <a:ext cx="6785811" cy="1325563"/>
          </a:xfrm>
        </p:spPr>
        <p:txBody>
          <a:bodyPr>
            <a:normAutofit fontScale="90000"/>
          </a:bodyPr>
          <a:lstStyle/>
          <a:p>
            <a:r>
              <a:rPr lang="en-CA" sz="4800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The earth is always moving… even if we can’t feel it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BBA8E8-50AA-F55F-7D5B-E217B32D0F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0742" y="2752816"/>
            <a:ext cx="10728089" cy="4351338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CA" sz="3600" dirty="0"/>
              <a:t>We use the term 		     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CA" sz="3600" dirty="0"/>
              <a:t>to describe ground motion, or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CA" sz="3600" dirty="0"/>
              <a:t>any vibrations of the earth’s crust</a:t>
            </a:r>
          </a:p>
          <a:p>
            <a:pPr marL="0" indent="0">
              <a:buNone/>
            </a:pPr>
            <a:endParaRPr lang="en-CA" sz="3600" dirty="0"/>
          </a:p>
          <a:p>
            <a:pPr marL="0" indent="0">
              <a:buNone/>
            </a:pPr>
            <a:r>
              <a:rPr lang="en-CA" sz="3600" b="1" dirty="0"/>
              <a:t>What are some examples of events that could cause ground motion?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35CA5AB-9A86-6C4F-8DBD-55BCF0E37600}"/>
              </a:ext>
            </a:extLst>
          </p:cNvPr>
          <p:cNvSpPr txBox="1"/>
          <p:nvPr/>
        </p:nvSpPr>
        <p:spPr>
          <a:xfrm>
            <a:off x="3559462" y="2659559"/>
            <a:ext cx="23670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4400" b="1" dirty="0">
                <a:solidFill>
                  <a:schemeClr val="accent6">
                    <a:lumMod val="50000"/>
                  </a:schemeClr>
                </a:solidFill>
              </a:rPr>
              <a:t>SEISMIC</a:t>
            </a:r>
          </a:p>
        </p:txBody>
      </p:sp>
      <p:pic>
        <p:nvPicPr>
          <p:cNvPr id="5" name="Picture 2" descr="Overview | Earth – NASA Solar System Exploration">
            <a:extLst>
              <a:ext uri="{FF2B5EF4-FFF2-40B4-BE49-F238E27FC236}">
                <a16:creationId xmlns:a16="http://schemas.microsoft.com/office/drawing/2014/main" id="{0A383252-9759-B1D0-D427-B2690E33AF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74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6816"/>
                    </a14:imgEffect>
                    <a14:imgEffect>
                      <a14:saturation sat="1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0089" y="-1045663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9FE5F00-FAAE-B58A-9F41-6D644E8368AD}"/>
              </a:ext>
            </a:extLst>
          </p:cNvPr>
          <p:cNvSpPr txBox="1"/>
          <p:nvPr/>
        </p:nvSpPr>
        <p:spPr>
          <a:xfrm>
            <a:off x="10172400" y="5963119"/>
            <a:ext cx="204414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CA" sz="2000" i="1" dirty="0"/>
          </a:p>
          <a:p>
            <a:r>
              <a:rPr lang="en-CA" sz="2000" i="1" dirty="0"/>
              <a:t>Image - NASA</a:t>
            </a:r>
          </a:p>
        </p:txBody>
      </p:sp>
    </p:spTree>
    <p:extLst>
      <p:ext uri="{BB962C8B-B14F-4D97-AF65-F5344CB8AC3E}">
        <p14:creationId xmlns:p14="http://schemas.microsoft.com/office/powerpoint/2010/main" val="220937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1E53D80F-8CC6-FAAF-7583-37A7C886CE77}"/>
              </a:ext>
            </a:extLst>
          </p:cNvPr>
          <p:cNvSpPr txBox="1"/>
          <p:nvPr/>
        </p:nvSpPr>
        <p:spPr>
          <a:xfrm>
            <a:off x="817653" y="428178"/>
            <a:ext cx="10332567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4400" b="1" dirty="0"/>
              <a:t>Seismic events cause the release of energy outward in all directions</a:t>
            </a:r>
          </a:p>
          <a:p>
            <a:endParaRPr lang="en-CA" sz="2400" dirty="0"/>
          </a:p>
          <a:p>
            <a:endParaRPr lang="en-CA" sz="2400" dirty="0"/>
          </a:p>
          <a:p>
            <a:endParaRPr lang="en-CA" sz="2400" dirty="0"/>
          </a:p>
          <a:p>
            <a:pPr>
              <a:tabLst>
                <a:tab pos="3592513" algn="l"/>
              </a:tabLst>
            </a:pPr>
            <a:r>
              <a:rPr lang="en-CA" sz="4000" dirty="0"/>
              <a:t>Like waves created </a:t>
            </a:r>
          </a:p>
          <a:p>
            <a:pPr>
              <a:tabLst>
                <a:tab pos="3592513" algn="l"/>
              </a:tabLst>
            </a:pPr>
            <a:r>
              <a:rPr lang="en-CA" sz="4000" dirty="0"/>
              <a:t>when a rock is </a:t>
            </a:r>
          </a:p>
          <a:p>
            <a:pPr>
              <a:tabLst>
                <a:tab pos="3592513" algn="l"/>
              </a:tabLst>
            </a:pPr>
            <a:r>
              <a:rPr lang="en-CA" sz="4000" dirty="0"/>
              <a:t>dropped into a pond</a:t>
            </a:r>
          </a:p>
          <a:p>
            <a:endParaRPr lang="en-CA" sz="2000" dirty="0"/>
          </a:p>
          <a:p>
            <a:endParaRPr lang="en-CA" sz="2000" dirty="0"/>
          </a:p>
          <a:p>
            <a:endParaRPr lang="en-CA" sz="2000" dirty="0"/>
          </a:p>
          <a:p>
            <a:r>
              <a:rPr lang="en-CA" sz="4000" dirty="0"/>
              <a:t>Ground motion waves are called </a:t>
            </a:r>
            <a:endParaRPr lang="en-CA" sz="2800" b="1" dirty="0">
              <a:solidFill>
                <a:srgbClr val="0070C0"/>
              </a:solidFill>
            </a:endParaRPr>
          </a:p>
        </p:txBody>
      </p:sp>
      <p:pic>
        <p:nvPicPr>
          <p:cNvPr id="4" name="Picture 2" descr="Knowledge Mobilisers: Putting Research into Practice (and Policy) -  Research Impact Canada">
            <a:extLst>
              <a:ext uri="{FF2B5EF4-FFF2-40B4-BE49-F238E27FC236}">
                <a16:creationId xmlns:a16="http://schemas.microsoft.com/office/drawing/2014/main" id="{7C3822EB-C24A-15D0-F841-C1A73F9DEE3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33" r="-1" b="-1"/>
          <a:stretch/>
        </p:blipFill>
        <p:spPr bwMode="auto">
          <a:xfrm>
            <a:off x="5554637" y="2124271"/>
            <a:ext cx="5338255" cy="3182663"/>
          </a:xfrm>
          <a:prstGeom prst="rect">
            <a:avLst/>
          </a:prstGeom>
          <a:noFill/>
          <a:effectLst>
            <a:softEdge rad="127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DCB4A42-47F8-E38B-5FE3-6D78D16F331C}"/>
              </a:ext>
            </a:extLst>
          </p:cNvPr>
          <p:cNvSpPr txBox="1"/>
          <p:nvPr/>
        </p:nvSpPr>
        <p:spPr>
          <a:xfrm>
            <a:off x="7652018" y="5598825"/>
            <a:ext cx="400317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4400" b="1" dirty="0">
                <a:solidFill>
                  <a:srgbClr val="002060"/>
                </a:solidFill>
              </a:rPr>
              <a:t>SEISMIC WAVES</a:t>
            </a:r>
          </a:p>
        </p:txBody>
      </p:sp>
    </p:spTree>
    <p:extLst>
      <p:ext uri="{BB962C8B-B14F-4D97-AF65-F5344CB8AC3E}">
        <p14:creationId xmlns:p14="http://schemas.microsoft.com/office/powerpoint/2010/main" val="2963382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E126D8-88A2-9E94-283E-5DB5BAEF0A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3028" y="549250"/>
            <a:ext cx="11625943" cy="980349"/>
          </a:xfrm>
        </p:spPr>
        <p:txBody>
          <a:bodyPr>
            <a:normAutofit/>
          </a:bodyPr>
          <a:lstStyle/>
          <a:p>
            <a:pPr marL="0" indent="0" algn="ctr"/>
            <a:r>
              <a:rPr lang="en-CA" b="1" dirty="0"/>
              <a:t>Seismic waves are measured by a Seismograph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28D43F8-EA0C-48C1-AC08-62749DE97D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158" y="3216534"/>
            <a:ext cx="11191875" cy="31623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BE20DC3-EDC0-BF34-91BB-5C020918D369}"/>
              </a:ext>
            </a:extLst>
          </p:cNvPr>
          <p:cNvSpPr txBox="1"/>
          <p:nvPr/>
        </p:nvSpPr>
        <p:spPr>
          <a:xfrm>
            <a:off x="1351128" y="1680569"/>
            <a:ext cx="1055784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3200" dirty="0"/>
              <a:t>The Raspberry Shake is a small seismograph </a:t>
            </a:r>
          </a:p>
          <a:p>
            <a:r>
              <a:rPr lang="en-CA" sz="2000" dirty="0"/>
              <a:t> </a:t>
            </a:r>
          </a:p>
          <a:p>
            <a:r>
              <a:rPr lang="en-CA" sz="3200" dirty="0"/>
              <a:t>It produces an image called a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E870BE3-7820-80BF-EFC5-31F61F848A3E}"/>
              </a:ext>
            </a:extLst>
          </p:cNvPr>
          <p:cNvSpPr txBox="1"/>
          <p:nvPr/>
        </p:nvSpPr>
        <p:spPr>
          <a:xfrm>
            <a:off x="6193116" y="2371608"/>
            <a:ext cx="39673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4400" b="1" dirty="0">
                <a:solidFill>
                  <a:srgbClr val="002060"/>
                </a:solidFill>
              </a:rPr>
              <a:t>SEISMOGRAM</a:t>
            </a:r>
          </a:p>
        </p:txBody>
      </p:sp>
      <p:pic>
        <p:nvPicPr>
          <p:cNvPr id="3" name="Picture 2" descr="Icon&#10;&#10;Description automatically generated">
            <a:extLst>
              <a:ext uri="{FF2B5EF4-FFF2-40B4-BE49-F238E27FC236}">
                <a16:creationId xmlns:a16="http://schemas.microsoft.com/office/drawing/2014/main" id="{B1876C9E-AE87-8251-9010-6D37F1128FA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2915" y="1286766"/>
            <a:ext cx="1153341" cy="1192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711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C2009A-2ACC-5AD3-226C-526390BCC9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7977" y="1074809"/>
            <a:ext cx="10776045" cy="1325563"/>
          </a:xfrm>
        </p:spPr>
        <p:txBody>
          <a:bodyPr/>
          <a:lstStyle/>
          <a:p>
            <a:pPr algn="ctr"/>
            <a:r>
              <a:rPr lang="en-CA" b="1" dirty="0"/>
              <a:t>A scientist who studies seismic events is called a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C86BD2-633F-DFB4-CDA4-8C5587549F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8645" y="3761785"/>
            <a:ext cx="10515600" cy="22225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CA" sz="4000" dirty="0"/>
              <a:t>Seismologists use </a:t>
            </a:r>
            <a:r>
              <a:rPr lang="en-CA" sz="4000" b="1" dirty="0"/>
              <a:t>seismographs</a:t>
            </a:r>
            <a:r>
              <a:rPr lang="en-CA" sz="4000" dirty="0"/>
              <a:t> to have a better understanding of earthquakes and other causes of ground motion.</a:t>
            </a:r>
          </a:p>
          <a:p>
            <a:pPr marL="0" indent="0">
              <a:buNone/>
            </a:pPr>
            <a:endParaRPr lang="en-CA" sz="4000" dirty="0"/>
          </a:p>
          <a:p>
            <a:pPr marL="0" indent="0">
              <a:buNone/>
            </a:pPr>
            <a:endParaRPr lang="en-CA" sz="40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4A191DE-8F2F-5A65-E962-528248F1EFCE}"/>
              </a:ext>
            </a:extLst>
          </p:cNvPr>
          <p:cNvSpPr txBox="1"/>
          <p:nvPr/>
        </p:nvSpPr>
        <p:spPr>
          <a:xfrm>
            <a:off x="3461981" y="2398738"/>
            <a:ext cx="52680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4800" b="1" dirty="0">
                <a:solidFill>
                  <a:srgbClr val="002060"/>
                </a:solidFill>
              </a:rPr>
              <a:t>SEISMOLOGIST</a:t>
            </a:r>
          </a:p>
        </p:txBody>
      </p:sp>
    </p:spTree>
    <p:extLst>
      <p:ext uri="{BB962C8B-B14F-4D97-AF65-F5344CB8AC3E}">
        <p14:creationId xmlns:p14="http://schemas.microsoft.com/office/powerpoint/2010/main" val="910283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853449-45CF-D05A-962F-C8868A563C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CA" b="1" cap="all" dirty="0"/>
              <a:t>LAB activity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B5AF36-A22A-85B2-BA98-618D94733A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69493"/>
            <a:ext cx="10853058" cy="492338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4000" b="1" dirty="0"/>
              <a:t>Question:</a:t>
            </a:r>
          </a:p>
          <a:p>
            <a:pPr marL="0" indent="0">
              <a:buNone/>
            </a:pPr>
            <a:r>
              <a:rPr lang="en-US" sz="4000" dirty="0"/>
              <a:t>How is the size and shape of spikes on the seismogram affected by ground motion </a:t>
            </a:r>
            <a:r>
              <a:rPr lang="en-US" sz="4000" u="sng" dirty="0"/>
              <a:t>from</a:t>
            </a:r>
            <a:r>
              <a:rPr lang="en-US" sz="4000" dirty="0"/>
              <a:t> </a:t>
            </a:r>
            <a:r>
              <a:rPr lang="en-US" sz="4000" u="sng" dirty="0"/>
              <a:t>jumping</a:t>
            </a:r>
            <a:r>
              <a:rPr lang="en-US" sz="4000" b="1" dirty="0"/>
              <a:t>:</a:t>
            </a:r>
            <a:endParaRPr lang="en-US" sz="4000" dirty="0"/>
          </a:p>
          <a:p>
            <a:pPr marL="990600" indent="0">
              <a:buNone/>
            </a:pPr>
            <a:endParaRPr lang="en-US" sz="4000" dirty="0"/>
          </a:p>
          <a:p>
            <a:pPr marL="990600" indent="0">
              <a:buNone/>
            </a:pPr>
            <a:r>
              <a:rPr lang="en-US" sz="4000" dirty="0"/>
              <a:t>1. At different distances</a:t>
            </a:r>
          </a:p>
          <a:p>
            <a:pPr marL="990600" indent="0">
              <a:buNone/>
            </a:pPr>
            <a:r>
              <a:rPr lang="en-US" sz="4000" dirty="0"/>
              <a:t>2. With different numbers of people (mass)</a:t>
            </a:r>
          </a:p>
          <a:p>
            <a:pPr marL="990600" indent="0">
              <a:buNone/>
            </a:pPr>
            <a:r>
              <a:rPr lang="en-US" sz="4000" dirty="0"/>
              <a:t>3. Compared to stomping </a:t>
            </a:r>
          </a:p>
          <a:p>
            <a:pPr marL="0" indent="0">
              <a:buNone/>
            </a:pPr>
            <a:endParaRPr 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1037565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36E3B8C5-5313-C475-C9EA-C09E2FD0A6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089" y="271850"/>
            <a:ext cx="11383821" cy="229850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98CA5AB-1DC4-3E1B-4C4F-96BF9367331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1814" y="2908386"/>
            <a:ext cx="11608371" cy="2952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55498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6727F6E-95A1-F66F-5055-00D8AC9B2C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4265" y="298677"/>
            <a:ext cx="10863469" cy="5111523"/>
          </a:xfrm>
          <a:prstGeom prst="rect">
            <a:avLst/>
          </a:prstGeom>
        </p:spPr>
      </p:pic>
      <p:sp>
        <p:nvSpPr>
          <p:cNvPr id="8" name="Arrow: Bent 7">
            <a:extLst>
              <a:ext uri="{FF2B5EF4-FFF2-40B4-BE49-F238E27FC236}">
                <a16:creationId xmlns:a16="http://schemas.microsoft.com/office/drawing/2014/main" id="{6B5C1C79-5C5C-2B14-D82A-7276EAE10E88}"/>
              </a:ext>
            </a:extLst>
          </p:cNvPr>
          <p:cNvSpPr/>
          <p:nvPr/>
        </p:nvSpPr>
        <p:spPr>
          <a:xfrm rot="16200000">
            <a:off x="2547257" y="5214257"/>
            <a:ext cx="849086" cy="827314"/>
          </a:xfrm>
          <a:prstGeom prst="bent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>
              <a:solidFill>
                <a:schemeClr val="tx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7F82425-0C89-CE40-49B9-1A4D959417EA}"/>
              </a:ext>
            </a:extLst>
          </p:cNvPr>
          <p:cNvSpPr txBox="1"/>
          <p:nvPr/>
        </p:nvSpPr>
        <p:spPr>
          <a:xfrm>
            <a:off x="3526971" y="5452292"/>
            <a:ext cx="7326085" cy="1200329"/>
          </a:xfrm>
          <a:prstGeom prst="rect">
            <a:avLst/>
          </a:prstGeom>
          <a:solidFill>
            <a:srgbClr val="FFC000">
              <a:alpha val="88000"/>
            </a:srgbClr>
          </a:solidFill>
        </p:spPr>
        <p:txBody>
          <a:bodyPr wrap="square" rtlCol="0">
            <a:spAutoFit/>
          </a:bodyPr>
          <a:lstStyle/>
          <a:p>
            <a:r>
              <a:rPr lang="en-CA" sz="3600" b="1" dirty="0">
                <a:solidFill>
                  <a:srgbClr val="002060"/>
                </a:solidFill>
              </a:rPr>
              <a:t>Which will have the BIGGEST SPIKE?</a:t>
            </a:r>
          </a:p>
          <a:p>
            <a:r>
              <a:rPr lang="en-CA" sz="3600" b="1" dirty="0">
                <a:solidFill>
                  <a:srgbClr val="002060"/>
                </a:solidFill>
              </a:rPr>
              <a:t>Rank 1 (small) to 5 (big)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2" name="Ink 11">
                <a:extLst>
                  <a:ext uri="{FF2B5EF4-FFF2-40B4-BE49-F238E27FC236}">
                    <a16:creationId xmlns:a16="http://schemas.microsoft.com/office/drawing/2014/main" id="{906444FF-FD02-18DC-E9B6-450960267A82}"/>
                  </a:ext>
                </a:extLst>
              </p14:cNvPr>
              <p14:cNvContentPartPr/>
              <p14:nvPr/>
            </p14:nvContentPartPr>
            <p14:xfrm>
              <a:off x="2760137" y="2989954"/>
              <a:ext cx="81720" cy="457920"/>
            </p14:xfrm>
          </p:contentPart>
        </mc:Choice>
        <mc:Fallback xmlns="">
          <p:pic>
            <p:nvPicPr>
              <p:cNvPr id="12" name="Ink 11">
                <a:extLst>
                  <a:ext uri="{FF2B5EF4-FFF2-40B4-BE49-F238E27FC236}">
                    <a16:creationId xmlns:a16="http://schemas.microsoft.com/office/drawing/2014/main" id="{906444FF-FD02-18DC-E9B6-450960267A82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742137" y="2971954"/>
                <a:ext cx="117360" cy="493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13" name="Ink 12">
                <a:extLst>
                  <a:ext uri="{FF2B5EF4-FFF2-40B4-BE49-F238E27FC236}">
                    <a16:creationId xmlns:a16="http://schemas.microsoft.com/office/drawing/2014/main" id="{D5F1ECE0-F69E-53B8-8D82-26106FF8AAAB}"/>
                  </a:ext>
                </a:extLst>
              </p14:cNvPr>
              <p14:cNvContentPartPr/>
              <p14:nvPr/>
            </p14:nvContentPartPr>
            <p14:xfrm>
              <a:off x="2698217" y="2166274"/>
              <a:ext cx="332280" cy="466560"/>
            </p14:xfrm>
          </p:contentPart>
        </mc:Choice>
        <mc:Fallback xmlns="">
          <p:pic>
            <p:nvPicPr>
              <p:cNvPr id="13" name="Ink 12">
                <a:extLst>
                  <a:ext uri="{FF2B5EF4-FFF2-40B4-BE49-F238E27FC236}">
                    <a16:creationId xmlns:a16="http://schemas.microsoft.com/office/drawing/2014/main" id="{D5F1ECE0-F69E-53B8-8D82-26106FF8AAAB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680217" y="2148274"/>
                <a:ext cx="367920" cy="502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14" name="Ink 13">
                <a:extLst>
                  <a:ext uri="{FF2B5EF4-FFF2-40B4-BE49-F238E27FC236}">
                    <a16:creationId xmlns:a16="http://schemas.microsoft.com/office/drawing/2014/main" id="{0913F58A-7795-A1C3-5531-A4F266105BF8}"/>
                  </a:ext>
                </a:extLst>
              </p14:cNvPr>
              <p14:cNvContentPartPr/>
              <p14:nvPr/>
            </p14:nvContentPartPr>
            <p14:xfrm>
              <a:off x="2499137" y="4613554"/>
              <a:ext cx="317160" cy="433800"/>
            </p14:xfrm>
          </p:contentPart>
        </mc:Choice>
        <mc:Fallback xmlns="">
          <p:pic>
            <p:nvPicPr>
              <p:cNvPr id="14" name="Ink 13">
                <a:extLst>
                  <a:ext uri="{FF2B5EF4-FFF2-40B4-BE49-F238E27FC236}">
                    <a16:creationId xmlns:a16="http://schemas.microsoft.com/office/drawing/2014/main" id="{0913F58A-7795-A1C3-5531-A4F266105BF8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2481137" y="4595554"/>
                <a:ext cx="352800" cy="469440"/>
              </a:xfrm>
              <a:prstGeom prst="rect">
                <a:avLst/>
              </a:prstGeom>
            </p:spPr>
          </p:pic>
        </mc:Fallback>
      </mc:AlternateContent>
      <p:grpSp>
        <p:nvGrpSpPr>
          <p:cNvPr id="18" name="Group 17">
            <a:extLst>
              <a:ext uri="{FF2B5EF4-FFF2-40B4-BE49-F238E27FC236}">
                <a16:creationId xmlns:a16="http://schemas.microsoft.com/office/drawing/2014/main" id="{B0F56A59-BDD5-AD14-4929-D888E957D440}"/>
              </a:ext>
            </a:extLst>
          </p:cNvPr>
          <p:cNvGrpSpPr/>
          <p:nvPr/>
        </p:nvGrpSpPr>
        <p:grpSpPr>
          <a:xfrm>
            <a:off x="2676977" y="3701314"/>
            <a:ext cx="317520" cy="662400"/>
            <a:chOff x="2676977" y="3701314"/>
            <a:chExt cx="317520" cy="6624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0">
              <p14:nvContentPartPr>
                <p14:cNvPr id="15" name="Ink 14">
                  <a:extLst>
                    <a:ext uri="{FF2B5EF4-FFF2-40B4-BE49-F238E27FC236}">
                      <a16:creationId xmlns:a16="http://schemas.microsoft.com/office/drawing/2014/main" id="{4E597AF5-8B36-7F47-02C8-95EF15D28C21}"/>
                    </a:ext>
                  </a:extLst>
                </p14:cNvPr>
                <p14:cNvContentPartPr/>
                <p14:nvPr/>
              </p14:nvContentPartPr>
              <p14:xfrm>
                <a:off x="2676977" y="3766114"/>
                <a:ext cx="317520" cy="221400"/>
              </p14:xfrm>
            </p:contentPart>
          </mc:Choice>
          <mc:Fallback xmlns="">
            <p:pic>
              <p:nvPicPr>
                <p:cNvPr id="15" name="Ink 14">
                  <a:extLst>
                    <a:ext uri="{FF2B5EF4-FFF2-40B4-BE49-F238E27FC236}">
                      <a16:creationId xmlns:a16="http://schemas.microsoft.com/office/drawing/2014/main" id="{4E597AF5-8B36-7F47-02C8-95EF15D28C21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2659337" y="3748114"/>
                  <a:ext cx="353160" cy="257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">
              <p14:nvContentPartPr>
                <p14:cNvPr id="16" name="Ink 15">
                  <a:extLst>
                    <a:ext uri="{FF2B5EF4-FFF2-40B4-BE49-F238E27FC236}">
                      <a16:creationId xmlns:a16="http://schemas.microsoft.com/office/drawing/2014/main" id="{0B6DF326-EFC8-A36E-C197-4ED2052CA303}"/>
                    </a:ext>
                  </a:extLst>
                </p14:cNvPr>
                <p14:cNvContentPartPr/>
                <p14:nvPr/>
              </p14:nvContentPartPr>
              <p14:xfrm>
                <a:off x="2782097" y="3701314"/>
                <a:ext cx="113040" cy="662400"/>
              </p14:xfrm>
            </p:contentPart>
          </mc:Choice>
          <mc:Fallback xmlns="">
            <p:pic>
              <p:nvPicPr>
                <p:cNvPr id="16" name="Ink 15">
                  <a:extLst>
                    <a:ext uri="{FF2B5EF4-FFF2-40B4-BE49-F238E27FC236}">
                      <a16:creationId xmlns:a16="http://schemas.microsoft.com/office/drawing/2014/main" id="{0B6DF326-EFC8-A36E-C197-4ED2052CA303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2764097" y="3683314"/>
                  <a:ext cx="148680" cy="6980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17" name="Ink 16">
                <a:extLst>
                  <a:ext uri="{FF2B5EF4-FFF2-40B4-BE49-F238E27FC236}">
                    <a16:creationId xmlns:a16="http://schemas.microsoft.com/office/drawing/2014/main" id="{55AAD63E-EE6B-C7C8-C960-175BB83894BB}"/>
                  </a:ext>
                </a:extLst>
              </p14:cNvPr>
              <p14:cNvContentPartPr/>
              <p14:nvPr/>
            </p14:nvContentPartPr>
            <p14:xfrm>
              <a:off x="2668337" y="1329274"/>
              <a:ext cx="389880" cy="459720"/>
            </p14:xfrm>
          </p:contentPart>
        </mc:Choice>
        <mc:Fallback xmlns="">
          <p:pic>
            <p:nvPicPr>
              <p:cNvPr id="17" name="Ink 16">
                <a:extLst>
                  <a:ext uri="{FF2B5EF4-FFF2-40B4-BE49-F238E27FC236}">
                    <a16:creationId xmlns:a16="http://schemas.microsoft.com/office/drawing/2014/main" id="{55AAD63E-EE6B-C7C8-C960-175BB83894BB}"/>
                  </a:ext>
                </a:extLst>
              </p:cNvPr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2650337" y="1311274"/>
                <a:ext cx="425520" cy="495360"/>
              </a:xfrm>
              <a:prstGeom prst="rect">
                <a:avLst/>
              </a:prstGeom>
            </p:spPr>
          </p:pic>
        </mc:Fallback>
      </mc:AlternateContent>
      <p:grpSp>
        <p:nvGrpSpPr>
          <p:cNvPr id="85" name="Group 84">
            <a:extLst>
              <a:ext uri="{FF2B5EF4-FFF2-40B4-BE49-F238E27FC236}">
                <a16:creationId xmlns:a16="http://schemas.microsoft.com/office/drawing/2014/main" id="{79141B5A-44EB-0AC5-1DAA-EDCC28E0A8A0}"/>
              </a:ext>
            </a:extLst>
          </p:cNvPr>
          <p:cNvGrpSpPr/>
          <p:nvPr/>
        </p:nvGrpSpPr>
        <p:grpSpPr>
          <a:xfrm>
            <a:off x="3998897" y="1231714"/>
            <a:ext cx="4197960" cy="830160"/>
            <a:chOff x="3998897" y="1231714"/>
            <a:chExt cx="4197960" cy="8301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41" name="Ink 40">
                  <a:extLst>
                    <a:ext uri="{FF2B5EF4-FFF2-40B4-BE49-F238E27FC236}">
                      <a16:creationId xmlns:a16="http://schemas.microsoft.com/office/drawing/2014/main" id="{B47706FB-25BE-9F70-D93F-727BE3FF7EFF}"/>
                    </a:ext>
                  </a:extLst>
                </p14:cNvPr>
                <p14:cNvContentPartPr/>
                <p14:nvPr/>
              </p14:nvContentPartPr>
              <p14:xfrm>
                <a:off x="3998897" y="1375714"/>
                <a:ext cx="127800" cy="203040"/>
              </p14:xfrm>
            </p:contentPart>
          </mc:Choice>
          <mc:Fallback xmlns="">
            <p:pic>
              <p:nvPicPr>
                <p:cNvPr id="41" name="Ink 40">
                  <a:extLst>
                    <a:ext uri="{FF2B5EF4-FFF2-40B4-BE49-F238E27FC236}">
                      <a16:creationId xmlns:a16="http://schemas.microsoft.com/office/drawing/2014/main" id="{B47706FB-25BE-9F70-D93F-727BE3FF7EFF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3981257" y="1358074"/>
                  <a:ext cx="163440" cy="238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">
              <p14:nvContentPartPr>
                <p14:cNvPr id="42" name="Ink 41">
                  <a:extLst>
                    <a:ext uri="{FF2B5EF4-FFF2-40B4-BE49-F238E27FC236}">
                      <a16:creationId xmlns:a16="http://schemas.microsoft.com/office/drawing/2014/main" id="{65D8FAA8-2435-77F2-1BAD-F4E1967996A4}"/>
                    </a:ext>
                  </a:extLst>
                </p14:cNvPr>
                <p14:cNvContentPartPr/>
                <p14:nvPr/>
              </p14:nvContentPartPr>
              <p14:xfrm>
                <a:off x="4206977" y="1396594"/>
                <a:ext cx="121680" cy="170280"/>
              </p14:xfrm>
            </p:contentPart>
          </mc:Choice>
          <mc:Fallback xmlns="">
            <p:pic>
              <p:nvPicPr>
                <p:cNvPr id="42" name="Ink 41">
                  <a:extLst>
                    <a:ext uri="{FF2B5EF4-FFF2-40B4-BE49-F238E27FC236}">
                      <a16:creationId xmlns:a16="http://schemas.microsoft.com/office/drawing/2014/main" id="{65D8FAA8-2435-77F2-1BAD-F4E1967996A4}"/>
                    </a:ext>
                  </a:extLst>
                </p:cNvPr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4189337" y="1378954"/>
                  <a:ext cx="157320" cy="205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">
              <p14:nvContentPartPr>
                <p14:cNvPr id="43" name="Ink 42">
                  <a:extLst>
                    <a:ext uri="{FF2B5EF4-FFF2-40B4-BE49-F238E27FC236}">
                      <a16:creationId xmlns:a16="http://schemas.microsoft.com/office/drawing/2014/main" id="{37ABADBC-CF40-BE43-F072-1A5F1B5244C2}"/>
                    </a:ext>
                  </a:extLst>
                </p14:cNvPr>
                <p14:cNvContentPartPr/>
                <p14:nvPr/>
              </p14:nvContentPartPr>
              <p14:xfrm>
                <a:off x="4410017" y="1383634"/>
                <a:ext cx="165240" cy="178560"/>
              </p14:xfrm>
            </p:contentPart>
          </mc:Choice>
          <mc:Fallback xmlns="">
            <p:pic>
              <p:nvPicPr>
                <p:cNvPr id="43" name="Ink 42">
                  <a:extLst>
                    <a:ext uri="{FF2B5EF4-FFF2-40B4-BE49-F238E27FC236}">
                      <a16:creationId xmlns:a16="http://schemas.microsoft.com/office/drawing/2014/main" id="{37ABADBC-CF40-BE43-F072-1A5F1B5244C2}"/>
                    </a:ext>
                  </a:extLst>
                </p:cNvPr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4392017" y="1365634"/>
                  <a:ext cx="200880" cy="214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">
              <p14:nvContentPartPr>
                <p14:cNvPr id="44" name="Ink 43">
                  <a:extLst>
                    <a:ext uri="{FF2B5EF4-FFF2-40B4-BE49-F238E27FC236}">
                      <a16:creationId xmlns:a16="http://schemas.microsoft.com/office/drawing/2014/main" id="{887DE581-8B17-1ED3-B24A-0C4AFF97F7F0}"/>
                    </a:ext>
                  </a:extLst>
                </p14:cNvPr>
                <p14:cNvContentPartPr/>
                <p14:nvPr/>
              </p14:nvContentPartPr>
              <p14:xfrm>
                <a:off x="4772537" y="1231714"/>
                <a:ext cx="156960" cy="297360"/>
              </p14:xfrm>
            </p:contentPart>
          </mc:Choice>
          <mc:Fallback xmlns="">
            <p:pic>
              <p:nvPicPr>
                <p:cNvPr id="44" name="Ink 43">
                  <a:extLst>
                    <a:ext uri="{FF2B5EF4-FFF2-40B4-BE49-F238E27FC236}">
                      <a16:creationId xmlns:a16="http://schemas.microsoft.com/office/drawing/2014/main" id="{887DE581-8B17-1ED3-B24A-0C4AFF97F7F0}"/>
                    </a:ext>
                  </a:extLst>
                </p:cNvPr>
                <p:cNvPicPr/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4754897" y="1214074"/>
                  <a:ext cx="192600" cy="333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">
              <p14:nvContentPartPr>
                <p14:cNvPr id="45" name="Ink 44">
                  <a:extLst>
                    <a:ext uri="{FF2B5EF4-FFF2-40B4-BE49-F238E27FC236}">
                      <a16:creationId xmlns:a16="http://schemas.microsoft.com/office/drawing/2014/main" id="{18624EAD-839E-5116-E58F-FC293F4C2B20}"/>
                    </a:ext>
                  </a:extLst>
                </p14:cNvPr>
                <p14:cNvContentPartPr/>
                <p14:nvPr/>
              </p14:nvContentPartPr>
              <p14:xfrm>
                <a:off x="4991057" y="1379674"/>
                <a:ext cx="19440" cy="168840"/>
              </p14:xfrm>
            </p:contentPart>
          </mc:Choice>
          <mc:Fallback xmlns="">
            <p:pic>
              <p:nvPicPr>
                <p:cNvPr id="45" name="Ink 44">
                  <a:extLst>
                    <a:ext uri="{FF2B5EF4-FFF2-40B4-BE49-F238E27FC236}">
                      <a16:creationId xmlns:a16="http://schemas.microsoft.com/office/drawing/2014/main" id="{18624EAD-839E-5116-E58F-FC293F4C2B20}"/>
                    </a:ext>
                  </a:extLst>
                </p:cNvPr>
                <p:cNvPicPr/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>
                  <a:off x="4973057" y="1362034"/>
                  <a:ext cx="55080" cy="204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">
              <p14:nvContentPartPr>
                <p14:cNvPr id="46" name="Ink 45">
                  <a:extLst>
                    <a:ext uri="{FF2B5EF4-FFF2-40B4-BE49-F238E27FC236}">
                      <a16:creationId xmlns:a16="http://schemas.microsoft.com/office/drawing/2014/main" id="{8715D16E-B3D2-7A43-B4D1-6AD06D064EF3}"/>
                    </a:ext>
                  </a:extLst>
                </p14:cNvPr>
                <p14:cNvContentPartPr/>
                <p14:nvPr/>
              </p14:nvContentPartPr>
              <p14:xfrm>
                <a:off x="5019857" y="1315594"/>
                <a:ext cx="5040" cy="17280"/>
              </p14:xfrm>
            </p:contentPart>
          </mc:Choice>
          <mc:Fallback xmlns="">
            <p:pic>
              <p:nvPicPr>
                <p:cNvPr id="46" name="Ink 45">
                  <a:extLst>
                    <a:ext uri="{FF2B5EF4-FFF2-40B4-BE49-F238E27FC236}">
                      <a16:creationId xmlns:a16="http://schemas.microsoft.com/office/drawing/2014/main" id="{8715D16E-B3D2-7A43-B4D1-6AD06D064EF3}"/>
                    </a:ext>
                  </a:extLst>
                </p:cNvPr>
                <p:cNvPicPr/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5002217" y="1297954"/>
                  <a:ext cx="40680" cy="52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">
              <p14:nvContentPartPr>
                <p14:cNvPr id="47" name="Ink 46">
                  <a:extLst>
                    <a:ext uri="{FF2B5EF4-FFF2-40B4-BE49-F238E27FC236}">
                      <a16:creationId xmlns:a16="http://schemas.microsoft.com/office/drawing/2014/main" id="{E3350160-6A28-3FEC-9B54-5EBE46AC597E}"/>
                    </a:ext>
                  </a:extLst>
                </p14:cNvPr>
                <p14:cNvContentPartPr/>
                <p14:nvPr/>
              </p14:nvContentPartPr>
              <p14:xfrm>
                <a:off x="5037497" y="1375714"/>
                <a:ext cx="205200" cy="359280"/>
              </p14:xfrm>
            </p:contentPart>
          </mc:Choice>
          <mc:Fallback xmlns="">
            <p:pic>
              <p:nvPicPr>
                <p:cNvPr id="47" name="Ink 46">
                  <a:extLst>
                    <a:ext uri="{FF2B5EF4-FFF2-40B4-BE49-F238E27FC236}">
                      <a16:creationId xmlns:a16="http://schemas.microsoft.com/office/drawing/2014/main" id="{E3350160-6A28-3FEC-9B54-5EBE46AC597E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5019857" y="1358074"/>
                  <a:ext cx="240840" cy="394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">
              <p14:nvContentPartPr>
                <p14:cNvPr id="48" name="Ink 47">
                  <a:extLst>
                    <a:ext uri="{FF2B5EF4-FFF2-40B4-BE49-F238E27FC236}">
                      <a16:creationId xmlns:a16="http://schemas.microsoft.com/office/drawing/2014/main" id="{9231E2C1-3669-6887-C247-A701E5A39A2A}"/>
                    </a:ext>
                  </a:extLst>
                </p14:cNvPr>
                <p14:cNvContentPartPr/>
                <p14:nvPr/>
              </p14:nvContentPartPr>
              <p14:xfrm>
                <a:off x="5412257" y="1320274"/>
                <a:ext cx="138240" cy="226080"/>
              </p14:xfrm>
            </p:contentPart>
          </mc:Choice>
          <mc:Fallback xmlns="">
            <p:pic>
              <p:nvPicPr>
                <p:cNvPr id="48" name="Ink 47">
                  <a:extLst>
                    <a:ext uri="{FF2B5EF4-FFF2-40B4-BE49-F238E27FC236}">
                      <a16:creationId xmlns:a16="http://schemas.microsoft.com/office/drawing/2014/main" id="{9231E2C1-3669-6887-C247-A701E5A39A2A}"/>
                    </a:ext>
                  </a:extLst>
                </p:cNvPr>
                <p:cNvPicPr/>
                <p:nvPr/>
              </p:nvPicPr>
              <p:blipFill>
                <a:blip r:embed="rId31"/>
                <a:stretch>
                  <a:fillRect/>
                </a:stretch>
              </p:blipFill>
              <p:spPr>
                <a:xfrm>
                  <a:off x="5394257" y="1302634"/>
                  <a:ext cx="173880" cy="261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">
              <p14:nvContentPartPr>
                <p14:cNvPr id="49" name="Ink 48">
                  <a:extLst>
                    <a:ext uri="{FF2B5EF4-FFF2-40B4-BE49-F238E27FC236}">
                      <a16:creationId xmlns:a16="http://schemas.microsoft.com/office/drawing/2014/main" id="{4D334F54-5638-1E42-17EC-387230913E1E}"/>
                    </a:ext>
                  </a:extLst>
                </p14:cNvPr>
                <p14:cNvContentPartPr/>
                <p14:nvPr/>
              </p14:nvContentPartPr>
              <p14:xfrm>
                <a:off x="5609897" y="1379674"/>
                <a:ext cx="35280" cy="266040"/>
              </p14:xfrm>
            </p:contentPart>
          </mc:Choice>
          <mc:Fallback xmlns="">
            <p:pic>
              <p:nvPicPr>
                <p:cNvPr id="49" name="Ink 48">
                  <a:extLst>
                    <a:ext uri="{FF2B5EF4-FFF2-40B4-BE49-F238E27FC236}">
                      <a16:creationId xmlns:a16="http://schemas.microsoft.com/office/drawing/2014/main" id="{4D334F54-5638-1E42-17EC-387230913E1E}"/>
                    </a:ext>
                  </a:extLst>
                </p:cNvPr>
                <p:cNvPicPr/>
                <p:nvPr/>
              </p:nvPicPr>
              <p:blipFill>
                <a:blip r:embed="rId33"/>
                <a:stretch>
                  <a:fillRect/>
                </a:stretch>
              </p:blipFill>
              <p:spPr>
                <a:xfrm>
                  <a:off x="5591897" y="1362034"/>
                  <a:ext cx="70920" cy="301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">
              <p14:nvContentPartPr>
                <p14:cNvPr id="50" name="Ink 49">
                  <a:extLst>
                    <a:ext uri="{FF2B5EF4-FFF2-40B4-BE49-F238E27FC236}">
                      <a16:creationId xmlns:a16="http://schemas.microsoft.com/office/drawing/2014/main" id="{36B62B24-48DB-C628-D39D-B52A117E63AE}"/>
                    </a:ext>
                  </a:extLst>
                </p14:cNvPr>
                <p14:cNvContentPartPr/>
                <p14:nvPr/>
              </p14:nvContentPartPr>
              <p14:xfrm>
                <a:off x="5606297" y="1377874"/>
                <a:ext cx="168120" cy="160200"/>
              </p14:xfrm>
            </p:contentPart>
          </mc:Choice>
          <mc:Fallback xmlns="">
            <p:pic>
              <p:nvPicPr>
                <p:cNvPr id="50" name="Ink 49">
                  <a:extLst>
                    <a:ext uri="{FF2B5EF4-FFF2-40B4-BE49-F238E27FC236}">
                      <a16:creationId xmlns:a16="http://schemas.microsoft.com/office/drawing/2014/main" id="{36B62B24-48DB-C628-D39D-B52A117E63AE}"/>
                    </a:ext>
                  </a:extLst>
                </p:cNvPr>
                <p:cNvPicPr/>
                <p:nvPr/>
              </p:nvPicPr>
              <p:blipFill>
                <a:blip r:embed="rId35"/>
                <a:stretch>
                  <a:fillRect/>
                </a:stretch>
              </p:blipFill>
              <p:spPr>
                <a:xfrm>
                  <a:off x="5588657" y="1360234"/>
                  <a:ext cx="203760" cy="195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">
              <p14:nvContentPartPr>
                <p14:cNvPr id="51" name="Ink 50">
                  <a:extLst>
                    <a:ext uri="{FF2B5EF4-FFF2-40B4-BE49-F238E27FC236}">
                      <a16:creationId xmlns:a16="http://schemas.microsoft.com/office/drawing/2014/main" id="{0CE5E881-98C3-F077-D8CA-54BFF5873B1A}"/>
                    </a:ext>
                  </a:extLst>
                </p14:cNvPr>
                <p14:cNvContentPartPr/>
                <p14:nvPr/>
              </p14:nvContentPartPr>
              <p14:xfrm>
                <a:off x="5831297" y="1296154"/>
                <a:ext cx="29160" cy="246960"/>
              </p14:xfrm>
            </p:contentPart>
          </mc:Choice>
          <mc:Fallback xmlns="">
            <p:pic>
              <p:nvPicPr>
                <p:cNvPr id="51" name="Ink 50">
                  <a:extLst>
                    <a:ext uri="{FF2B5EF4-FFF2-40B4-BE49-F238E27FC236}">
                      <a16:creationId xmlns:a16="http://schemas.microsoft.com/office/drawing/2014/main" id="{0CE5E881-98C3-F077-D8CA-54BFF5873B1A}"/>
                    </a:ext>
                  </a:extLst>
                </p:cNvPr>
                <p:cNvPicPr/>
                <p:nvPr/>
              </p:nvPicPr>
              <p:blipFill>
                <a:blip r:embed="rId37"/>
                <a:stretch>
                  <a:fillRect/>
                </a:stretch>
              </p:blipFill>
              <p:spPr>
                <a:xfrm>
                  <a:off x="5813297" y="1278154"/>
                  <a:ext cx="64800" cy="282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">
              <p14:nvContentPartPr>
                <p14:cNvPr id="52" name="Ink 51">
                  <a:extLst>
                    <a:ext uri="{FF2B5EF4-FFF2-40B4-BE49-F238E27FC236}">
                      <a16:creationId xmlns:a16="http://schemas.microsoft.com/office/drawing/2014/main" id="{67C294C2-A757-0868-475A-CE2FF4031EE8}"/>
                    </a:ext>
                  </a:extLst>
                </p14:cNvPr>
                <p14:cNvContentPartPr/>
                <p14:nvPr/>
              </p14:nvContentPartPr>
              <p14:xfrm>
                <a:off x="5927057" y="1266994"/>
                <a:ext cx="38160" cy="284760"/>
              </p14:xfrm>
            </p:contentPart>
          </mc:Choice>
          <mc:Fallback xmlns="">
            <p:pic>
              <p:nvPicPr>
                <p:cNvPr id="52" name="Ink 51">
                  <a:extLst>
                    <a:ext uri="{FF2B5EF4-FFF2-40B4-BE49-F238E27FC236}">
                      <a16:creationId xmlns:a16="http://schemas.microsoft.com/office/drawing/2014/main" id="{67C294C2-A757-0868-475A-CE2FF4031EE8}"/>
                    </a:ext>
                  </a:extLst>
                </p:cNvPr>
                <p:cNvPicPr/>
                <p:nvPr/>
              </p:nvPicPr>
              <p:blipFill>
                <a:blip r:embed="rId39"/>
                <a:stretch>
                  <a:fillRect/>
                </a:stretch>
              </p:blipFill>
              <p:spPr>
                <a:xfrm>
                  <a:off x="5909057" y="1248994"/>
                  <a:ext cx="73800" cy="320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">
              <p14:nvContentPartPr>
                <p14:cNvPr id="53" name="Ink 52">
                  <a:extLst>
                    <a:ext uri="{FF2B5EF4-FFF2-40B4-BE49-F238E27FC236}">
                      <a16:creationId xmlns:a16="http://schemas.microsoft.com/office/drawing/2014/main" id="{EBF55385-5F70-6BF3-77DF-7E2E8AEBFC7E}"/>
                    </a:ext>
                  </a:extLst>
                </p14:cNvPr>
                <p14:cNvContentPartPr/>
                <p14:nvPr/>
              </p14:nvContentPartPr>
              <p14:xfrm>
                <a:off x="5954417" y="1325674"/>
                <a:ext cx="141840" cy="203040"/>
              </p14:xfrm>
            </p:contentPart>
          </mc:Choice>
          <mc:Fallback xmlns="">
            <p:pic>
              <p:nvPicPr>
                <p:cNvPr id="53" name="Ink 52">
                  <a:extLst>
                    <a:ext uri="{FF2B5EF4-FFF2-40B4-BE49-F238E27FC236}">
                      <a16:creationId xmlns:a16="http://schemas.microsoft.com/office/drawing/2014/main" id="{EBF55385-5F70-6BF3-77DF-7E2E8AEBFC7E}"/>
                    </a:ext>
                  </a:extLst>
                </p:cNvPr>
                <p:cNvPicPr/>
                <p:nvPr/>
              </p:nvPicPr>
              <p:blipFill>
                <a:blip r:embed="rId41"/>
                <a:stretch>
                  <a:fillRect/>
                </a:stretch>
              </p:blipFill>
              <p:spPr>
                <a:xfrm>
                  <a:off x="5936777" y="1308034"/>
                  <a:ext cx="177480" cy="238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">
              <p14:nvContentPartPr>
                <p14:cNvPr id="54" name="Ink 53">
                  <a:extLst>
                    <a:ext uri="{FF2B5EF4-FFF2-40B4-BE49-F238E27FC236}">
                      <a16:creationId xmlns:a16="http://schemas.microsoft.com/office/drawing/2014/main" id="{DB92E931-48A3-71C8-DC52-7F7159E29BF1}"/>
                    </a:ext>
                  </a:extLst>
                </p14:cNvPr>
                <p14:cNvContentPartPr/>
                <p14:nvPr/>
              </p14:nvContentPartPr>
              <p14:xfrm>
                <a:off x="6129737" y="1374634"/>
                <a:ext cx="179640" cy="155520"/>
              </p14:xfrm>
            </p:contentPart>
          </mc:Choice>
          <mc:Fallback xmlns="">
            <p:pic>
              <p:nvPicPr>
                <p:cNvPr id="54" name="Ink 53">
                  <a:extLst>
                    <a:ext uri="{FF2B5EF4-FFF2-40B4-BE49-F238E27FC236}">
                      <a16:creationId xmlns:a16="http://schemas.microsoft.com/office/drawing/2014/main" id="{DB92E931-48A3-71C8-DC52-7F7159E29BF1}"/>
                    </a:ext>
                  </a:extLst>
                </p:cNvPr>
                <p:cNvPicPr/>
                <p:nvPr/>
              </p:nvPicPr>
              <p:blipFill>
                <a:blip r:embed="rId43"/>
                <a:stretch>
                  <a:fillRect/>
                </a:stretch>
              </p:blipFill>
              <p:spPr>
                <a:xfrm>
                  <a:off x="6111737" y="1356634"/>
                  <a:ext cx="215280" cy="191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">
              <p14:nvContentPartPr>
                <p14:cNvPr id="57" name="Ink 56">
                  <a:extLst>
                    <a:ext uri="{FF2B5EF4-FFF2-40B4-BE49-F238E27FC236}">
                      <a16:creationId xmlns:a16="http://schemas.microsoft.com/office/drawing/2014/main" id="{CD7A1686-B3A6-6BFC-D240-A7109EFB8DAE}"/>
                    </a:ext>
                  </a:extLst>
                </p14:cNvPr>
                <p14:cNvContentPartPr/>
                <p14:nvPr/>
              </p14:nvContentPartPr>
              <p14:xfrm>
                <a:off x="6442217" y="1525114"/>
                <a:ext cx="31320" cy="72720"/>
              </p14:xfrm>
            </p:contentPart>
          </mc:Choice>
          <mc:Fallback xmlns="">
            <p:pic>
              <p:nvPicPr>
                <p:cNvPr id="57" name="Ink 56">
                  <a:extLst>
                    <a:ext uri="{FF2B5EF4-FFF2-40B4-BE49-F238E27FC236}">
                      <a16:creationId xmlns:a16="http://schemas.microsoft.com/office/drawing/2014/main" id="{CD7A1686-B3A6-6BFC-D240-A7109EFB8DAE}"/>
                    </a:ext>
                  </a:extLst>
                </p:cNvPr>
                <p:cNvPicPr/>
                <p:nvPr/>
              </p:nvPicPr>
              <p:blipFill>
                <a:blip r:embed="rId45"/>
                <a:stretch>
                  <a:fillRect/>
                </a:stretch>
              </p:blipFill>
              <p:spPr>
                <a:xfrm>
                  <a:off x="6424577" y="1507114"/>
                  <a:ext cx="66960" cy="108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">
              <p14:nvContentPartPr>
                <p14:cNvPr id="58" name="Ink 57">
                  <a:extLst>
                    <a:ext uri="{FF2B5EF4-FFF2-40B4-BE49-F238E27FC236}">
                      <a16:creationId xmlns:a16="http://schemas.microsoft.com/office/drawing/2014/main" id="{F339384A-E4D9-8C9E-3AF9-2C7E511CE6D4}"/>
                    </a:ext>
                  </a:extLst>
                </p14:cNvPr>
                <p14:cNvContentPartPr/>
                <p14:nvPr/>
              </p14:nvContentPartPr>
              <p14:xfrm>
                <a:off x="6713657" y="1299394"/>
                <a:ext cx="16200" cy="237960"/>
              </p14:xfrm>
            </p:contentPart>
          </mc:Choice>
          <mc:Fallback xmlns="">
            <p:pic>
              <p:nvPicPr>
                <p:cNvPr id="58" name="Ink 57">
                  <a:extLst>
                    <a:ext uri="{FF2B5EF4-FFF2-40B4-BE49-F238E27FC236}">
                      <a16:creationId xmlns:a16="http://schemas.microsoft.com/office/drawing/2014/main" id="{F339384A-E4D9-8C9E-3AF9-2C7E511CE6D4}"/>
                    </a:ext>
                  </a:extLst>
                </p:cNvPr>
                <p:cNvPicPr/>
                <p:nvPr/>
              </p:nvPicPr>
              <p:blipFill>
                <a:blip r:embed="rId47"/>
                <a:stretch>
                  <a:fillRect/>
                </a:stretch>
              </p:blipFill>
              <p:spPr>
                <a:xfrm>
                  <a:off x="6696017" y="1281394"/>
                  <a:ext cx="51840" cy="273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">
              <p14:nvContentPartPr>
                <p14:cNvPr id="59" name="Ink 58">
                  <a:extLst>
                    <a:ext uri="{FF2B5EF4-FFF2-40B4-BE49-F238E27FC236}">
                      <a16:creationId xmlns:a16="http://schemas.microsoft.com/office/drawing/2014/main" id="{A1593DAD-0A61-6156-AF8E-153D074B9190}"/>
                    </a:ext>
                  </a:extLst>
                </p14:cNvPr>
                <p14:cNvContentPartPr/>
                <p14:nvPr/>
              </p14:nvContentPartPr>
              <p14:xfrm>
                <a:off x="6633737" y="1273474"/>
                <a:ext cx="370440" cy="254160"/>
              </p14:xfrm>
            </p:contentPart>
          </mc:Choice>
          <mc:Fallback xmlns="">
            <p:pic>
              <p:nvPicPr>
                <p:cNvPr id="59" name="Ink 58">
                  <a:extLst>
                    <a:ext uri="{FF2B5EF4-FFF2-40B4-BE49-F238E27FC236}">
                      <a16:creationId xmlns:a16="http://schemas.microsoft.com/office/drawing/2014/main" id="{A1593DAD-0A61-6156-AF8E-153D074B9190}"/>
                    </a:ext>
                  </a:extLst>
                </p:cNvPr>
                <p:cNvPicPr/>
                <p:nvPr/>
              </p:nvPicPr>
              <p:blipFill>
                <a:blip r:embed="rId49"/>
                <a:stretch>
                  <a:fillRect/>
                </a:stretch>
              </p:blipFill>
              <p:spPr>
                <a:xfrm>
                  <a:off x="6616097" y="1255474"/>
                  <a:ext cx="406080" cy="289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">
              <p14:nvContentPartPr>
                <p14:cNvPr id="60" name="Ink 59">
                  <a:extLst>
                    <a:ext uri="{FF2B5EF4-FFF2-40B4-BE49-F238E27FC236}">
                      <a16:creationId xmlns:a16="http://schemas.microsoft.com/office/drawing/2014/main" id="{D06F814A-24A5-6A17-8E8F-DB165E2C2338}"/>
                    </a:ext>
                  </a:extLst>
                </p14:cNvPr>
                <p14:cNvContentPartPr/>
                <p14:nvPr/>
              </p14:nvContentPartPr>
              <p14:xfrm>
                <a:off x="7043777" y="1375714"/>
                <a:ext cx="198000" cy="145080"/>
              </p14:xfrm>
            </p:contentPart>
          </mc:Choice>
          <mc:Fallback xmlns="">
            <p:pic>
              <p:nvPicPr>
                <p:cNvPr id="60" name="Ink 59">
                  <a:extLst>
                    <a:ext uri="{FF2B5EF4-FFF2-40B4-BE49-F238E27FC236}">
                      <a16:creationId xmlns:a16="http://schemas.microsoft.com/office/drawing/2014/main" id="{D06F814A-24A5-6A17-8E8F-DB165E2C2338}"/>
                    </a:ext>
                  </a:extLst>
                </p:cNvPr>
                <p:cNvPicPr/>
                <p:nvPr/>
              </p:nvPicPr>
              <p:blipFill>
                <a:blip r:embed="rId51"/>
                <a:stretch>
                  <a:fillRect/>
                </a:stretch>
              </p:blipFill>
              <p:spPr>
                <a:xfrm>
                  <a:off x="7025777" y="1358074"/>
                  <a:ext cx="233640" cy="180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2">
              <p14:nvContentPartPr>
                <p14:cNvPr id="61" name="Ink 60">
                  <a:extLst>
                    <a:ext uri="{FF2B5EF4-FFF2-40B4-BE49-F238E27FC236}">
                      <a16:creationId xmlns:a16="http://schemas.microsoft.com/office/drawing/2014/main" id="{695CD993-3472-F3F1-3E3F-8CD6D0059978}"/>
                    </a:ext>
                  </a:extLst>
                </p14:cNvPr>
                <p14:cNvContentPartPr/>
                <p14:nvPr/>
              </p14:nvContentPartPr>
              <p14:xfrm>
                <a:off x="7267337" y="1350154"/>
                <a:ext cx="162720" cy="170280"/>
              </p14:xfrm>
            </p:contentPart>
          </mc:Choice>
          <mc:Fallback xmlns="">
            <p:pic>
              <p:nvPicPr>
                <p:cNvPr id="61" name="Ink 60">
                  <a:extLst>
                    <a:ext uri="{FF2B5EF4-FFF2-40B4-BE49-F238E27FC236}">
                      <a16:creationId xmlns:a16="http://schemas.microsoft.com/office/drawing/2014/main" id="{695CD993-3472-F3F1-3E3F-8CD6D0059978}"/>
                    </a:ext>
                  </a:extLst>
                </p:cNvPr>
                <p:cNvPicPr/>
                <p:nvPr/>
              </p:nvPicPr>
              <p:blipFill>
                <a:blip r:embed="rId53"/>
                <a:stretch>
                  <a:fillRect/>
                </a:stretch>
              </p:blipFill>
              <p:spPr>
                <a:xfrm>
                  <a:off x="7249697" y="1332154"/>
                  <a:ext cx="198360" cy="205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4">
              <p14:nvContentPartPr>
                <p14:cNvPr id="62" name="Ink 61">
                  <a:extLst>
                    <a:ext uri="{FF2B5EF4-FFF2-40B4-BE49-F238E27FC236}">
                      <a16:creationId xmlns:a16="http://schemas.microsoft.com/office/drawing/2014/main" id="{31E7B603-BE51-7BC2-4BE8-D32EE557DEAF}"/>
                    </a:ext>
                  </a:extLst>
                </p14:cNvPr>
                <p14:cNvContentPartPr/>
                <p14:nvPr/>
              </p14:nvContentPartPr>
              <p14:xfrm>
                <a:off x="7654337" y="1237114"/>
                <a:ext cx="34560" cy="273240"/>
              </p14:xfrm>
            </p:contentPart>
          </mc:Choice>
          <mc:Fallback xmlns="">
            <p:pic>
              <p:nvPicPr>
                <p:cNvPr id="62" name="Ink 61">
                  <a:extLst>
                    <a:ext uri="{FF2B5EF4-FFF2-40B4-BE49-F238E27FC236}">
                      <a16:creationId xmlns:a16="http://schemas.microsoft.com/office/drawing/2014/main" id="{31E7B603-BE51-7BC2-4BE8-D32EE557DEAF}"/>
                    </a:ext>
                  </a:extLst>
                </p:cNvPr>
                <p:cNvPicPr/>
                <p:nvPr/>
              </p:nvPicPr>
              <p:blipFill>
                <a:blip r:embed="rId55"/>
                <a:stretch>
                  <a:fillRect/>
                </a:stretch>
              </p:blipFill>
              <p:spPr>
                <a:xfrm>
                  <a:off x="7636697" y="1219474"/>
                  <a:ext cx="70200" cy="308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6">
              <p14:nvContentPartPr>
                <p14:cNvPr id="63" name="Ink 62">
                  <a:extLst>
                    <a:ext uri="{FF2B5EF4-FFF2-40B4-BE49-F238E27FC236}">
                      <a16:creationId xmlns:a16="http://schemas.microsoft.com/office/drawing/2014/main" id="{F47C0CE6-A2E4-DFEC-193F-DEB753C948E0}"/>
                    </a:ext>
                  </a:extLst>
                </p14:cNvPr>
                <p14:cNvContentPartPr/>
                <p14:nvPr/>
              </p14:nvContentPartPr>
              <p14:xfrm>
                <a:off x="7739657" y="1333234"/>
                <a:ext cx="112320" cy="178920"/>
              </p14:xfrm>
            </p:contentPart>
          </mc:Choice>
          <mc:Fallback xmlns="">
            <p:pic>
              <p:nvPicPr>
                <p:cNvPr id="63" name="Ink 62">
                  <a:extLst>
                    <a:ext uri="{FF2B5EF4-FFF2-40B4-BE49-F238E27FC236}">
                      <a16:creationId xmlns:a16="http://schemas.microsoft.com/office/drawing/2014/main" id="{F47C0CE6-A2E4-DFEC-193F-DEB753C948E0}"/>
                    </a:ext>
                  </a:extLst>
                </p:cNvPr>
                <p:cNvPicPr/>
                <p:nvPr/>
              </p:nvPicPr>
              <p:blipFill>
                <a:blip r:embed="rId57"/>
                <a:stretch>
                  <a:fillRect/>
                </a:stretch>
              </p:blipFill>
              <p:spPr>
                <a:xfrm>
                  <a:off x="7721657" y="1315234"/>
                  <a:ext cx="147960" cy="214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8">
              <p14:nvContentPartPr>
                <p14:cNvPr id="64" name="Ink 63">
                  <a:extLst>
                    <a:ext uri="{FF2B5EF4-FFF2-40B4-BE49-F238E27FC236}">
                      <a16:creationId xmlns:a16="http://schemas.microsoft.com/office/drawing/2014/main" id="{268F9750-A0E5-56F5-3EAE-D07247E63B55}"/>
                    </a:ext>
                  </a:extLst>
                </p14:cNvPr>
                <p14:cNvContentPartPr/>
                <p14:nvPr/>
              </p14:nvContentPartPr>
              <p14:xfrm>
                <a:off x="7948817" y="1237114"/>
                <a:ext cx="56160" cy="253080"/>
              </p14:xfrm>
            </p:contentPart>
          </mc:Choice>
          <mc:Fallback xmlns="">
            <p:pic>
              <p:nvPicPr>
                <p:cNvPr id="64" name="Ink 63">
                  <a:extLst>
                    <a:ext uri="{FF2B5EF4-FFF2-40B4-BE49-F238E27FC236}">
                      <a16:creationId xmlns:a16="http://schemas.microsoft.com/office/drawing/2014/main" id="{268F9750-A0E5-56F5-3EAE-D07247E63B55}"/>
                    </a:ext>
                  </a:extLst>
                </p:cNvPr>
                <p:cNvPicPr/>
                <p:nvPr/>
              </p:nvPicPr>
              <p:blipFill>
                <a:blip r:embed="rId59"/>
                <a:stretch>
                  <a:fillRect/>
                </a:stretch>
              </p:blipFill>
              <p:spPr>
                <a:xfrm>
                  <a:off x="7931177" y="1219474"/>
                  <a:ext cx="91800" cy="288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0">
              <p14:nvContentPartPr>
                <p14:cNvPr id="65" name="Ink 64">
                  <a:extLst>
                    <a:ext uri="{FF2B5EF4-FFF2-40B4-BE49-F238E27FC236}">
                      <a16:creationId xmlns:a16="http://schemas.microsoft.com/office/drawing/2014/main" id="{4D901259-65D8-0769-1AC7-3F396BB82931}"/>
                    </a:ext>
                  </a:extLst>
                </p14:cNvPr>
                <p14:cNvContentPartPr/>
                <p14:nvPr/>
              </p14:nvContentPartPr>
              <p14:xfrm>
                <a:off x="7899137" y="1331074"/>
                <a:ext cx="168840" cy="17280"/>
              </p14:xfrm>
            </p:contentPart>
          </mc:Choice>
          <mc:Fallback xmlns="">
            <p:pic>
              <p:nvPicPr>
                <p:cNvPr id="65" name="Ink 64">
                  <a:extLst>
                    <a:ext uri="{FF2B5EF4-FFF2-40B4-BE49-F238E27FC236}">
                      <a16:creationId xmlns:a16="http://schemas.microsoft.com/office/drawing/2014/main" id="{4D901259-65D8-0769-1AC7-3F396BB82931}"/>
                    </a:ext>
                  </a:extLst>
                </p:cNvPr>
                <p:cNvPicPr/>
                <p:nvPr/>
              </p:nvPicPr>
              <p:blipFill>
                <a:blip r:embed="rId61"/>
                <a:stretch>
                  <a:fillRect/>
                </a:stretch>
              </p:blipFill>
              <p:spPr>
                <a:xfrm>
                  <a:off x="7881497" y="1313434"/>
                  <a:ext cx="204480" cy="52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2">
              <p14:nvContentPartPr>
                <p14:cNvPr id="66" name="Ink 65">
                  <a:extLst>
                    <a:ext uri="{FF2B5EF4-FFF2-40B4-BE49-F238E27FC236}">
                      <a16:creationId xmlns:a16="http://schemas.microsoft.com/office/drawing/2014/main" id="{ACFB5969-ED25-29BD-3081-46DB2F486997}"/>
                    </a:ext>
                  </a:extLst>
                </p14:cNvPr>
                <p14:cNvContentPartPr/>
                <p14:nvPr/>
              </p14:nvContentPartPr>
              <p14:xfrm>
                <a:off x="8075897" y="1295434"/>
                <a:ext cx="120960" cy="185760"/>
              </p14:xfrm>
            </p:contentPart>
          </mc:Choice>
          <mc:Fallback xmlns="">
            <p:pic>
              <p:nvPicPr>
                <p:cNvPr id="66" name="Ink 65">
                  <a:extLst>
                    <a:ext uri="{FF2B5EF4-FFF2-40B4-BE49-F238E27FC236}">
                      <a16:creationId xmlns:a16="http://schemas.microsoft.com/office/drawing/2014/main" id="{ACFB5969-ED25-29BD-3081-46DB2F486997}"/>
                    </a:ext>
                  </a:extLst>
                </p:cNvPr>
                <p:cNvPicPr/>
                <p:nvPr/>
              </p:nvPicPr>
              <p:blipFill>
                <a:blip r:embed="rId63"/>
                <a:stretch>
                  <a:fillRect/>
                </a:stretch>
              </p:blipFill>
              <p:spPr>
                <a:xfrm>
                  <a:off x="8057897" y="1277434"/>
                  <a:ext cx="156600" cy="221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4">
              <p14:nvContentPartPr>
                <p14:cNvPr id="67" name="Ink 66">
                  <a:extLst>
                    <a:ext uri="{FF2B5EF4-FFF2-40B4-BE49-F238E27FC236}">
                      <a16:creationId xmlns:a16="http://schemas.microsoft.com/office/drawing/2014/main" id="{1B2FE576-AD30-9CCB-2AA0-81697B9A2207}"/>
                    </a:ext>
                  </a:extLst>
                </p14:cNvPr>
                <p14:cNvContentPartPr/>
                <p14:nvPr/>
              </p14:nvContentPartPr>
              <p14:xfrm>
                <a:off x="4540337" y="1737874"/>
                <a:ext cx="199080" cy="160560"/>
              </p14:xfrm>
            </p:contentPart>
          </mc:Choice>
          <mc:Fallback xmlns="">
            <p:pic>
              <p:nvPicPr>
                <p:cNvPr id="67" name="Ink 66">
                  <a:extLst>
                    <a:ext uri="{FF2B5EF4-FFF2-40B4-BE49-F238E27FC236}">
                      <a16:creationId xmlns:a16="http://schemas.microsoft.com/office/drawing/2014/main" id="{1B2FE576-AD30-9CCB-2AA0-81697B9A2207}"/>
                    </a:ext>
                  </a:extLst>
                </p:cNvPr>
                <p:cNvPicPr/>
                <p:nvPr/>
              </p:nvPicPr>
              <p:blipFill>
                <a:blip r:embed="rId65"/>
                <a:stretch>
                  <a:fillRect/>
                </a:stretch>
              </p:blipFill>
              <p:spPr>
                <a:xfrm>
                  <a:off x="4522697" y="1719874"/>
                  <a:ext cx="234720" cy="196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6">
              <p14:nvContentPartPr>
                <p14:cNvPr id="68" name="Ink 67">
                  <a:extLst>
                    <a:ext uri="{FF2B5EF4-FFF2-40B4-BE49-F238E27FC236}">
                      <a16:creationId xmlns:a16="http://schemas.microsoft.com/office/drawing/2014/main" id="{F4D24180-59D9-0724-1A9C-4F58344BCE02}"/>
                    </a:ext>
                  </a:extLst>
                </p14:cNvPr>
                <p14:cNvContentPartPr/>
                <p14:nvPr/>
              </p14:nvContentPartPr>
              <p14:xfrm>
                <a:off x="4789457" y="1633834"/>
                <a:ext cx="116280" cy="343440"/>
              </p14:xfrm>
            </p:contentPart>
          </mc:Choice>
          <mc:Fallback xmlns="">
            <p:pic>
              <p:nvPicPr>
                <p:cNvPr id="68" name="Ink 67">
                  <a:extLst>
                    <a:ext uri="{FF2B5EF4-FFF2-40B4-BE49-F238E27FC236}">
                      <a16:creationId xmlns:a16="http://schemas.microsoft.com/office/drawing/2014/main" id="{F4D24180-59D9-0724-1A9C-4F58344BCE02}"/>
                    </a:ext>
                  </a:extLst>
                </p:cNvPr>
                <p:cNvPicPr/>
                <p:nvPr/>
              </p:nvPicPr>
              <p:blipFill>
                <a:blip r:embed="rId67"/>
                <a:stretch>
                  <a:fillRect/>
                </a:stretch>
              </p:blipFill>
              <p:spPr>
                <a:xfrm>
                  <a:off x="4771817" y="1615834"/>
                  <a:ext cx="151920" cy="379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8">
              <p14:nvContentPartPr>
                <p14:cNvPr id="69" name="Ink 68">
                  <a:extLst>
                    <a:ext uri="{FF2B5EF4-FFF2-40B4-BE49-F238E27FC236}">
                      <a16:creationId xmlns:a16="http://schemas.microsoft.com/office/drawing/2014/main" id="{78382FBD-93AB-904D-E1E7-852E6F00CD42}"/>
                    </a:ext>
                  </a:extLst>
                </p14:cNvPr>
                <p14:cNvContentPartPr/>
                <p14:nvPr/>
              </p14:nvContentPartPr>
              <p14:xfrm>
                <a:off x="4745897" y="1793314"/>
                <a:ext cx="238320" cy="36720"/>
              </p14:xfrm>
            </p:contentPart>
          </mc:Choice>
          <mc:Fallback xmlns="">
            <p:pic>
              <p:nvPicPr>
                <p:cNvPr id="69" name="Ink 68">
                  <a:extLst>
                    <a:ext uri="{FF2B5EF4-FFF2-40B4-BE49-F238E27FC236}">
                      <a16:creationId xmlns:a16="http://schemas.microsoft.com/office/drawing/2014/main" id="{78382FBD-93AB-904D-E1E7-852E6F00CD42}"/>
                    </a:ext>
                  </a:extLst>
                </p:cNvPr>
                <p:cNvPicPr/>
                <p:nvPr/>
              </p:nvPicPr>
              <p:blipFill>
                <a:blip r:embed="rId69"/>
                <a:stretch>
                  <a:fillRect/>
                </a:stretch>
              </p:blipFill>
              <p:spPr>
                <a:xfrm>
                  <a:off x="4728257" y="1775314"/>
                  <a:ext cx="273960" cy="72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0">
              <p14:nvContentPartPr>
                <p14:cNvPr id="70" name="Ink 69">
                  <a:extLst>
                    <a:ext uri="{FF2B5EF4-FFF2-40B4-BE49-F238E27FC236}">
                      <a16:creationId xmlns:a16="http://schemas.microsoft.com/office/drawing/2014/main" id="{C98507C7-F242-4163-A77F-B0CDA6A4E4C8}"/>
                    </a:ext>
                  </a:extLst>
                </p14:cNvPr>
                <p14:cNvContentPartPr/>
                <p14:nvPr/>
              </p14:nvContentPartPr>
              <p14:xfrm>
                <a:off x="5160977" y="1706194"/>
                <a:ext cx="162360" cy="194040"/>
              </p14:xfrm>
            </p:contentPart>
          </mc:Choice>
          <mc:Fallback xmlns="">
            <p:pic>
              <p:nvPicPr>
                <p:cNvPr id="70" name="Ink 69">
                  <a:extLst>
                    <a:ext uri="{FF2B5EF4-FFF2-40B4-BE49-F238E27FC236}">
                      <a16:creationId xmlns:a16="http://schemas.microsoft.com/office/drawing/2014/main" id="{C98507C7-F242-4163-A77F-B0CDA6A4E4C8}"/>
                    </a:ext>
                  </a:extLst>
                </p:cNvPr>
                <p:cNvPicPr/>
                <p:nvPr/>
              </p:nvPicPr>
              <p:blipFill>
                <a:blip r:embed="rId71"/>
                <a:stretch>
                  <a:fillRect/>
                </a:stretch>
              </p:blipFill>
              <p:spPr>
                <a:xfrm>
                  <a:off x="5142977" y="1688194"/>
                  <a:ext cx="198000" cy="229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2">
              <p14:nvContentPartPr>
                <p14:cNvPr id="71" name="Ink 70">
                  <a:extLst>
                    <a:ext uri="{FF2B5EF4-FFF2-40B4-BE49-F238E27FC236}">
                      <a16:creationId xmlns:a16="http://schemas.microsoft.com/office/drawing/2014/main" id="{AE6794B0-3B71-858E-B738-6A5B44B1B62E}"/>
                    </a:ext>
                  </a:extLst>
                </p14:cNvPr>
                <p14:cNvContentPartPr/>
                <p14:nvPr/>
              </p14:nvContentPartPr>
              <p14:xfrm>
                <a:off x="5347457" y="1750474"/>
                <a:ext cx="299160" cy="137520"/>
              </p14:xfrm>
            </p:contentPart>
          </mc:Choice>
          <mc:Fallback xmlns="">
            <p:pic>
              <p:nvPicPr>
                <p:cNvPr id="71" name="Ink 70">
                  <a:extLst>
                    <a:ext uri="{FF2B5EF4-FFF2-40B4-BE49-F238E27FC236}">
                      <a16:creationId xmlns:a16="http://schemas.microsoft.com/office/drawing/2014/main" id="{AE6794B0-3B71-858E-B738-6A5B44B1B62E}"/>
                    </a:ext>
                  </a:extLst>
                </p:cNvPr>
                <p:cNvPicPr/>
                <p:nvPr/>
              </p:nvPicPr>
              <p:blipFill>
                <a:blip r:embed="rId73"/>
                <a:stretch>
                  <a:fillRect/>
                </a:stretch>
              </p:blipFill>
              <p:spPr>
                <a:xfrm>
                  <a:off x="5329817" y="1732474"/>
                  <a:ext cx="334800" cy="173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4">
              <p14:nvContentPartPr>
                <p14:cNvPr id="72" name="Ink 71">
                  <a:extLst>
                    <a:ext uri="{FF2B5EF4-FFF2-40B4-BE49-F238E27FC236}">
                      <a16:creationId xmlns:a16="http://schemas.microsoft.com/office/drawing/2014/main" id="{4517BA78-7CC8-B105-4E2A-6EFC04FB743B}"/>
                    </a:ext>
                  </a:extLst>
                </p14:cNvPr>
                <p14:cNvContentPartPr/>
                <p14:nvPr/>
              </p14:nvContentPartPr>
              <p14:xfrm>
                <a:off x="5681537" y="1717354"/>
                <a:ext cx="162000" cy="164160"/>
              </p14:xfrm>
            </p:contentPart>
          </mc:Choice>
          <mc:Fallback xmlns="">
            <p:pic>
              <p:nvPicPr>
                <p:cNvPr id="72" name="Ink 71">
                  <a:extLst>
                    <a:ext uri="{FF2B5EF4-FFF2-40B4-BE49-F238E27FC236}">
                      <a16:creationId xmlns:a16="http://schemas.microsoft.com/office/drawing/2014/main" id="{4517BA78-7CC8-B105-4E2A-6EFC04FB743B}"/>
                    </a:ext>
                  </a:extLst>
                </p:cNvPr>
                <p:cNvPicPr/>
                <p:nvPr/>
              </p:nvPicPr>
              <p:blipFill>
                <a:blip r:embed="rId75"/>
                <a:stretch>
                  <a:fillRect/>
                </a:stretch>
              </p:blipFill>
              <p:spPr>
                <a:xfrm>
                  <a:off x="5663537" y="1699714"/>
                  <a:ext cx="197640" cy="199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6">
              <p14:nvContentPartPr>
                <p14:cNvPr id="73" name="Ink 72">
                  <a:extLst>
                    <a:ext uri="{FF2B5EF4-FFF2-40B4-BE49-F238E27FC236}">
                      <a16:creationId xmlns:a16="http://schemas.microsoft.com/office/drawing/2014/main" id="{28D5ADC4-4748-813C-FCCB-2A9609C1F6A5}"/>
                    </a:ext>
                  </a:extLst>
                </p14:cNvPr>
                <p14:cNvContentPartPr/>
                <p14:nvPr/>
              </p14:nvContentPartPr>
              <p14:xfrm>
                <a:off x="5919497" y="1655434"/>
                <a:ext cx="53280" cy="225720"/>
              </p14:xfrm>
            </p:contentPart>
          </mc:Choice>
          <mc:Fallback xmlns="">
            <p:pic>
              <p:nvPicPr>
                <p:cNvPr id="73" name="Ink 72">
                  <a:extLst>
                    <a:ext uri="{FF2B5EF4-FFF2-40B4-BE49-F238E27FC236}">
                      <a16:creationId xmlns:a16="http://schemas.microsoft.com/office/drawing/2014/main" id="{28D5ADC4-4748-813C-FCCB-2A9609C1F6A5}"/>
                    </a:ext>
                  </a:extLst>
                </p:cNvPr>
                <p:cNvPicPr/>
                <p:nvPr/>
              </p:nvPicPr>
              <p:blipFill>
                <a:blip r:embed="rId77"/>
                <a:stretch>
                  <a:fillRect/>
                </a:stretch>
              </p:blipFill>
              <p:spPr>
                <a:xfrm>
                  <a:off x="5901857" y="1637794"/>
                  <a:ext cx="88920" cy="261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8">
              <p14:nvContentPartPr>
                <p14:cNvPr id="74" name="Ink 73">
                  <a:extLst>
                    <a:ext uri="{FF2B5EF4-FFF2-40B4-BE49-F238E27FC236}">
                      <a16:creationId xmlns:a16="http://schemas.microsoft.com/office/drawing/2014/main" id="{57C9CBDF-1E82-E367-8172-EAE4D2B8CC76}"/>
                    </a:ext>
                  </a:extLst>
                </p14:cNvPr>
                <p14:cNvContentPartPr/>
                <p14:nvPr/>
              </p14:nvContentPartPr>
              <p14:xfrm>
                <a:off x="6014177" y="1659394"/>
                <a:ext cx="55800" cy="214560"/>
              </p14:xfrm>
            </p:contentPart>
          </mc:Choice>
          <mc:Fallback xmlns="">
            <p:pic>
              <p:nvPicPr>
                <p:cNvPr id="74" name="Ink 73">
                  <a:extLst>
                    <a:ext uri="{FF2B5EF4-FFF2-40B4-BE49-F238E27FC236}">
                      <a16:creationId xmlns:a16="http://schemas.microsoft.com/office/drawing/2014/main" id="{57C9CBDF-1E82-E367-8172-EAE4D2B8CC76}"/>
                    </a:ext>
                  </a:extLst>
                </p:cNvPr>
                <p:cNvPicPr/>
                <p:nvPr/>
              </p:nvPicPr>
              <p:blipFill>
                <a:blip r:embed="rId79"/>
                <a:stretch>
                  <a:fillRect/>
                </a:stretch>
              </p:blipFill>
              <p:spPr>
                <a:xfrm>
                  <a:off x="5996537" y="1641754"/>
                  <a:ext cx="91440" cy="250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0">
              <p14:nvContentPartPr>
                <p14:cNvPr id="75" name="Ink 74">
                  <a:extLst>
                    <a:ext uri="{FF2B5EF4-FFF2-40B4-BE49-F238E27FC236}">
                      <a16:creationId xmlns:a16="http://schemas.microsoft.com/office/drawing/2014/main" id="{9190E9B2-F08F-C6B8-CFAE-061906489DDD}"/>
                    </a:ext>
                  </a:extLst>
                </p14:cNvPr>
                <p14:cNvContentPartPr/>
                <p14:nvPr/>
              </p14:nvContentPartPr>
              <p14:xfrm>
                <a:off x="6293897" y="1671994"/>
                <a:ext cx="161640" cy="208080"/>
              </p14:xfrm>
            </p:contentPart>
          </mc:Choice>
          <mc:Fallback xmlns="">
            <p:pic>
              <p:nvPicPr>
                <p:cNvPr id="75" name="Ink 74">
                  <a:extLst>
                    <a:ext uri="{FF2B5EF4-FFF2-40B4-BE49-F238E27FC236}">
                      <a16:creationId xmlns:a16="http://schemas.microsoft.com/office/drawing/2014/main" id="{9190E9B2-F08F-C6B8-CFAE-061906489DDD}"/>
                    </a:ext>
                  </a:extLst>
                </p:cNvPr>
                <p:cNvPicPr/>
                <p:nvPr/>
              </p:nvPicPr>
              <p:blipFill>
                <a:blip r:embed="rId81"/>
                <a:stretch>
                  <a:fillRect/>
                </a:stretch>
              </p:blipFill>
              <p:spPr>
                <a:xfrm>
                  <a:off x="6275897" y="1653994"/>
                  <a:ext cx="197280" cy="243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2">
              <p14:nvContentPartPr>
                <p14:cNvPr id="76" name="Ink 75">
                  <a:extLst>
                    <a:ext uri="{FF2B5EF4-FFF2-40B4-BE49-F238E27FC236}">
                      <a16:creationId xmlns:a16="http://schemas.microsoft.com/office/drawing/2014/main" id="{B5A7555C-352F-FAFC-6BE9-659F3DCD2E27}"/>
                    </a:ext>
                  </a:extLst>
                </p14:cNvPr>
                <p14:cNvContentPartPr/>
                <p14:nvPr/>
              </p14:nvContentPartPr>
              <p14:xfrm>
                <a:off x="6511337" y="1708354"/>
                <a:ext cx="160920" cy="310320"/>
              </p14:xfrm>
            </p:contentPart>
          </mc:Choice>
          <mc:Fallback xmlns="">
            <p:pic>
              <p:nvPicPr>
                <p:cNvPr id="76" name="Ink 75">
                  <a:extLst>
                    <a:ext uri="{FF2B5EF4-FFF2-40B4-BE49-F238E27FC236}">
                      <a16:creationId xmlns:a16="http://schemas.microsoft.com/office/drawing/2014/main" id="{B5A7555C-352F-FAFC-6BE9-659F3DCD2E27}"/>
                    </a:ext>
                  </a:extLst>
                </p:cNvPr>
                <p:cNvPicPr/>
                <p:nvPr/>
              </p:nvPicPr>
              <p:blipFill>
                <a:blip r:embed="rId83"/>
                <a:stretch>
                  <a:fillRect/>
                </a:stretch>
              </p:blipFill>
              <p:spPr>
                <a:xfrm>
                  <a:off x="6493337" y="1690714"/>
                  <a:ext cx="196560" cy="345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4">
              <p14:nvContentPartPr>
                <p14:cNvPr id="77" name="Ink 76">
                  <a:extLst>
                    <a:ext uri="{FF2B5EF4-FFF2-40B4-BE49-F238E27FC236}">
                      <a16:creationId xmlns:a16="http://schemas.microsoft.com/office/drawing/2014/main" id="{1F2BC375-5854-95EF-091E-5B51549C4AC6}"/>
                    </a:ext>
                  </a:extLst>
                </p14:cNvPr>
                <p14:cNvContentPartPr/>
                <p14:nvPr/>
              </p14:nvContentPartPr>
              <p14:xfrm>
                <a:off x="6742817" y="1689274"/>
                <a:ext cx="165960" cy="205920"/>
              </p14:xfrm>
            </p:contentPart>
          </mc:Choice>
          <mc:Fallback xmlns="">
            <p:pic>
              <p:nvPicPr>
                <p:cNvPr id="77" name="Ink 76">
                  <a:extLst>
                    <a:ext uri="{FF2B5EF4-FFF2-40B4-BE49-F238E27FC236}">
                      <a16:creationId xmlns:a16="http://schemas.microsoft.com/office/drawing/2014/main" id="{1F2BC375-5854-95EF-091E-5B51549C4AC6}"/>
                    </a:ext>
                  </a:extLst>
                </p:cNvPr>
                <p:cNvPicPr/>
                <p:nvPr/>
              </p:nvPicPr>
              <p:blipFill>
                <a:blip r:embed="rId85"/>
                <a:stretch>
                  <a:fillRect/>
                </a:stretch>
              </p:blipFill>
              <p:spPr>
                <a:xfrm>
                  <a:off x="6724817" y="1671274"/>
                  <a:ext cx="201600" cy="241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6">
              <p14:nvContentPartPr>
                <p14:cNvPr id="78" name="Ink 77">
                  <a:extLst>
                    <a:ext uri="{FF2B5EF4-FFF2-40B4-BE49-F238E27FC236}">
                      <a16:creationId xmlns:a16="http://schemas.microsoft.com/office/drawing/2014/main" id="{FA7E4F02-F96E-2A9A-ECD1-5D9F0799189F}"/>
                    </a:ext>
                  </a:extLst>
                </p14:cNvPr>
                <p14:cNvContentPartPr/>
                <p14:nvPr/>
              </p14:nvContentPartPr>
              <p14:xfrm>
                <a:off x="6990857" y="1660834"/>
                <a:ext cx="40320" cy="191520"/>
              </p14:xfrm>
            </p:contentPart>
          </mc:Choice>
          <mc:Fallback xmlns="">
            <p:pic>
              <p:nvPicPr>
                <p:cNvPr id="78" name="Ink 77">
                  <a:extLst>
                    <a:ext uri="{FF2B5EF4-FFF2-40B4-BE49-F238E27FC236}">
                      <a16:creationId xmlns:a16="http://schemas.microsoft.com/office/drawing/2014/main" id="{FA7E4F02-F96E-2A9A-ECD1-5D9F0799189F}"/>
                    </a:ext>
                  </a:extLst>
                </p:cNvPr>
                <p:cNvPicPr/>
                <p:nvPr/>
              </p:nvPicPr>
              <p:blipFill>
                <a:blip r:embed="rId87"/>
                <a:stretch>
                  <a:fillRect/>
                </a:stretch>
              </p:blipFill>
              <p:spPr>
                <a:xfrm>
                  <a:off x="6973217" y="1643194"/>
                  <a:ext cx="75960" cy="227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8">
              <p14:nvContentPartPr>
                <p14:cNvPr id="79" name="Ink 78">
                  <a:extLst>
                    <a:ext uri="{FF2B5EF4-FFF2-40B4-BE49-F238E27FC236}">
                      <a16:creationId xmlns:a16="http://schemas.microsoft.com/office/drawing/2014/main" id="{E0EDD2AD-2064-3172-7872-FF9DA7B2A10E}"/>
                    </a:ext>
                  </a:extLst>
                </p14:cNvPr>
                <p14:cNvContentPartPr/>
                <p14:nvPr/>
              </p14:nvContentPartPr>
              <p14:xfrm>
                <a:off x="7022537" y="1676674"/>
                <a:ext cx="228960" cy="357840"/>
              </p14:xfrm>
            </p:contentPart>
          </mc:Choice>
          <mc:Fallback xmlns="">
            <p:pic>
              <p:nvPicPr>
                <p:cNvPr id="79" name="Ink 78">
                  <a:extLst>
                    <a:ext uri="{FF2B5EF4-FFF2-40B4-BE49-F238E27FC236}">
                      <a16:creationId xmlns:a16="http://schemas.microsoft.com/office/drawing/2014/main" id="{E0EDD2AD-2064-3172-7872-FF9DA7B2A10E}"/>
                    </a:ext>
                  </a:extLst>
                </p:cNvPr>
                <p:cNvPicPr/>
                <p:nvPr/>
              </p:nvPicPr>
              <p:blipFill>
                <a:blip r:embed="rId89"/>
                <a:stretch>
                  <a:fillRect/>
                </a:stretch>
              </p:blipFill>
              <p:spPr>
                <a:xfrm>
                  <a:off x="7004897" y="1659034"/>
                  <a:ext cx="264600" cy="393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0">
              <p14:nvContentPartPr>
                <p14:cNvPr id="80" name="Ink 79">
                  <a:extLst>
                    <a:ext uri="{FF2B5EF4-FFF2-40B4-BE49-F238E27FC236}">
                      <a16:creationId xmlns:a16="http://schemas.microsoft.com/office/drawing/2014/main" id="{49C39EB5-8653-05AE-5418-2D1BB2D2E4EE}"/>
                    </a:ext>
                  </a:extLst>
                </p14:cNvPr>
                <p14:cNvContentPartPr/>
                <p14:nvPr/>
              </p14:nvContentPartPr>
              <p14:xfrm>
                <a:off x="7218017" y="1682794"/>
                <a:ext cx="186480" cy="364680"/>
              </p14:xfrm>
            </p:contentPart>
          </mc:Choice>
          <mc:Fallback xmlns="">
            <p:pic>
              <p:nvPicPr>
                <p:cNvPr id="80" name="Ink 79">
                  <a:extLst>
                    <a:ext uri="{FF2B5EF4-FFF2-40B4-BE49-F238E27FC236}">
                      <a16:creationId xmlns:a16="http://schemas.microsoft.com/office/drawing/2014/main" id="{49C39EB5-8653-05AE-5418-2D1BB2D2E4EE}"/>
                    </a:ext>
                  </a:extLst>
                </p:cNvPr>
                <p:cNvPicPr/>
                <p:nvPr/>
              </p:nvPicPr>
              <p:blipFill>
                <a:blip r:embed="rId91"/>
                <a:stretch>
                  <a:fillRect/>
                </a:stretch>
              </p:blipFill>
              <p:spPr>
                <a:xfrm>
                  <a:off x="7200377" y="1664794"/>
                  <a:ext cx="222120" cy="400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2">
              <p14:nvContentPartPr>
                <p14:cNvPr id="81" name="Ink 80">
                  <a:extLst>
                    <a:ext uri="{FF2B5EF4-FFF2-40B4-BE49-F238E27FC236}">
                      <a16:creationId xmlns:a16="http://schemas.microsoft.com/office/drawing/2014/main" id="{9425252D-EC2E-9A51-899A-A63857086829}"/>
                    </a:ext>
                  </a:extLst>
                </p14:cNvPr>
                <p14:cNvContentPartPr/>
                <p14:nvPr/>
              </p14:nvContentPartPr>
              <p14:xfrm>
                <a:off x="7535897" y="1625554"/>
                <a:ext cx="45000" cy="268920"/>
              </p14:xfrm>
            </p:contentPart>
          </mc:Choice>
          <mc:Fallback xmlns="">
            <p:pic>
              <p:nvPicPr>
                <p:cNvPr id="81" name="Ink 80">
                  <a:extLst>
                    <a:ext uri="{FF2B5EF4-FFF2-40B4-BE49-F238E27FC236}">
                      <a16:creationId xmlns:a16="http://schemas.microsoft.com/office/drawing/2014/main" id="{9425252D-EC2E-9A51-899A-A63857086829}"/>
                    </a:ext>
                  </a:extLst>
                </p:cNvPr>
                <p:cNvPicPr/>
                <p:nvPr/>
              </p:nvPicPr>
              <p:blipFill>
                <a:blip r:embed="rId93"/>
                <a:stretch>
                  <a:fillRect/>
                </a:stretch>
              </p:blipFill>
              <p:spPr>
                <a:xfrm>
                  <a:off x="7518257" y="1607914"/>
                  <a:ext cx="80640" cy="304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4">
              <p14:nvContentPartPr>
                <p14:cNvPr id="82" name="Ink 81">
                  <a:extLst>
                    <a:ext uri="{FF2B5EF4-FFF2-40B4-BE49-F238E27FC236}">
                      <a16:creationId xmlns:a16="http://schemas.microsoft.com/office/drawing/2014/main" id="{380F0757-64B3-E101-5DAC-0247D2D9DD84}"/>
                    </a:ext>
                  </a:extLst>
                </p14:cNvPr>
                <p14:cNvContentPartPr/>
                <p14:nvPr/>
              </p14:nvContentPartPr>
              <p14:xfrm>
                <a:off x="7568657" y="1718074"/>
                <a:ext cx="158400" cy="150120"/>
              </p14:xfrm>
            </p:contentPart>
          </mc:Choice>
          <mc:Fallback xmlns="">
            <p:pic>
              <p:nvPicPr>
                <p:cNvPr id="82" name="Ink 81">
                  <a:extLst>
                    <a:ext uri="{FF2B5EF4-FFF2-40B4-BE49-F238E27FC236}">
                      <a16:creationId xmlns:a16="http://schemas.microsoft.com/office/drawing/2014/main" id="{380F0757-64B3-E101-5DAC-0247D2D9DD84}"/>
                    </a:ext>
                  </a:extLst>
                </p:cNvPr>
                <p:cNvPicPr/>
                <p:nvPr/>
              </p:nvPicPr>
              <p:blipFill>
                <a:blip r:embed="rId95"/>
                <a:stretch>
                  <a:fillRect/>
                </a:stretch>
              </p:blipFill>
              <p:spPr>
                <a:xfrm>
                  <a:off x="7550657" y="1700434"/>
                  <a:ext cx="194040" cy="185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6">
              <p14:nvContentPartPr>
                <p14:cNvPr id="83" name="Ink 82">
                  <a:extLst>
                    <a:ext uri="{FF2B5EF4-FFF2-40B4-BE49-F238E27FC236}">
                      <a16:creationId xmlns:a16="http://schemas.microsoft.com/office/drawing/2014/main" id="{86A85F5F-81B6-6D34-F60B-FB043DFCFC36}"/>
                    </a:ext>
                  </a:extLst>
                </p14:cNvPr>
                <p14:cNvContentPartPr/>
                <p14:nvPr/>
              </p14:nvContentPartPr>
              <p14:xfrm>
                <a:off x="7762697" y="1676314"/>
                <a:ext cx="199800" cy="216360"/>
              </p14:xfrm>
            </p:contentPart>
          </mc:Choice>
          <mc:Fallback xmlns="">
            <p:pic>
              <p:nvPicPr>
                <p:cNvPr id="83" name="Ink 82">
                  <a:extLst>
                    <a:ext uri="{FF2B5EF4-FFF2-40B4-BE49-F238E27FC236}">
                      <a16:creationId xmlns:a16="http://schemas.microsoft.com/office/drawing/2014/main" id="{86A85F5F-81B6-6D34-F60B-FB043DFCFC36}"/>
                    </a:ext>
                  </a:extLst>
                </p:cNvPr>
                <p:cNvPicPr/>
                <p:nvPr/>
              </p:nvPicPr>
              <p:blipFill>
                <a:blip r:embed="rId97"/>
                <a:stretch>
                  <a:fillRect/>
                </a:stretch>
              </p:blipFill>
              <p:spPr>
                <a:xfrm>
                  <a:off x="7744697" y="1658674"/>
                  <a:ext cx="235440" cy="252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8">
              <p14:nvContentPartPr>
                <p14:cNvPr id="84" name="Ink 83">
                  <a:extLst>
                    <a:ext uri="{FF2B5EF4-FFF2-40B4-BE49-F238E27FC236}">
                      <a16:creationId xmlns:a16="http://schemas.microsoft.com/office/drawing/2014/main" id="{E12D5B7A-CA39-DBF4-7D95-6C3DFE216779}"/>
                    </a:ext>
                  </a:extLst>
                </p14:cNvPr>
                <p14:cNvContentPartPr/>
                <p14:nvPr/>
              </p14:nvContentPartPr>
              <p14:xfrm>
                <a:off x="6556697" y="2015434"/>
                <a:ext cx="142200" cy="46440"/>
              </p14:xfrm>
            </p:contentPart>
          </mc:Choice>
          <mc:Fallback xmlns="">
            <p:pic>
              <p:nvPicPr>
                <p:cNvPr id="84" name="Ink 83">
                  <a:extLst>
                    <a:ext uri="{FF2B5EF4-FFF2-40B4-BE49-F238E27FC236}">
                      <a16:creationId xmlns:a16="http://schemas.microsoft.com/office/drawing/2014/main" id="{E12D5B7A-CA39-DBF4-7D95-6C3DFE216779}"/>
                    </a:ext>
                  </a:extLst>
                </p:cNvPr>
                <p:cNvPicPr/>
                <p:nvPr/>
              </p:nvPicPr>
              <p:blipFill>
                <a:blip r:embed="rId99"/>
                <a:stretch>
                  <a:fillRect/>
                </a:stretch>
              </p:blipFill>
              <p:spPr>
                <a:xfrm>
                  <a:off x="6538697" y="1997794"/>
                  <a:ext cx="177840" cy="820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00">
            <p14:nvContentPartPr>
              <p14:cNvPr id="86" name="Ink 85">
                <a:extLst>
                  <a:ext uri="{FF2B5EF4-FFF2-40B4-BE49-F238E27FC236}">
                    <a16:creationId xmlns:a16="http://schemas.microsoft.com/office/drawing/2014/main" id="{6CCE3432-A273-4181-551B-060A1896337D}"/>
                  </a:ext>
                </a:extLst>
              </p14:cNvPr>
              <p14:cNvContentPartPr/>
              <p14:nvPr/>
            </p14:nvContentPartPr>
            <p14:xfrm>
              <a:off x="8568737" y="1136314"/>
              <a:ext cx="1753560" cy="825480"/>
            </p14:xfrm>
          </p:contentPart>
        </mc:Choice>
        <mc:Fallback xmlns="">
          <p:pic>
            <p:nvPicPr>
              <p:cNvPr id="86" name="Ink 85">
                <a:extLst>
                  <a:ext uri="{FF2B5EF4-FFF2-40B4-BE49-F238E27FC236}">
                    <a16:creationId xmlns:a16="http://schemas.microsoft.com/office/drawing/2014/main" id="{6CCE3432-A273-4181-551B-060A1896337D}"/>
                  </a:ext>
                </a:extLst>
              </p:cNvPr>
              <p:cNvPicPr/>
              <p:nvPr/>
            </p:nvPicPr>
            <p:blipFill>
              <a:blip r:embed="rId101"/>
              <a:stretch>
                <a:fillRect/>
              </a:stretch>
            </p:blipFill>
            <p:spPr>
              <a:xfrm>
                <a:off x="8551097" y="1118314"/>
                <a:ext cx="1789200" cy="861120"/>
              </a:xfrm>
              <a:prstGeom prst="rect">
                <a:avLst/>
              </a:prstGeom>
            </p:spPr>
          </p:pic>
        </mc:Fallback>
      </mc:AlternateContent>
      <p:sp>
        <p:nvSpPr>
          <p:cNvPr id="88" name="TextBox 87">
            <a:extLst>
              <a:ext uri="{FF2B5EF4-FFF2-40B4-BE49-F238E27FC236}">
                <a16:creationId xmlns:a16="http://schemas.microsoft.com/office/drawing/2014/main" id="{27CC5E68-B9CD-C549-BE22-8974B50DFEB5}"/>
              </a:ext>
            </a:extLst>
          </p:cNvPr>
          <p:cNvSpPr txBox="1"/>
          <p:nvPr/>
        </p:nvSpPr>
        <p:spPr>
          <a:xfrm>
            <a:off x="4829009" y="4040548"/>
            <a:ext cx="6845657" cy="646331"/>
          </a:xfrm>
          <a:prstGeom prst="rect">
            <a:avLst/>
          </a:prstGeom>
          <a:solidFill>
            <a:srgbClr val="FFFF00">
              <a:alpha val="92000"/>
            </a:srgbClr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CA" sz="3600" b="1" dirty="0">
                <a:solidFill>
                  <a:srgbClr val="002060"/>
                </a:solidFill>
              </a:rPr>
              <a:t>Describe how the graph looks here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E94362B3-0F79-9ADE-DCBE-20B3B3E04531}"/>
              </a:ext>
            </a:extLst>
          </p:cNvPr>
          <p:cNvSpPr txBox="1"/>
          <p:nvPr/>
        </p:nvSpPr>
        <p:spPr>
          <a:xfrm>
            <a:off x="5822213" y="2422225"/>
            <a:ext cx="4423133" cy="646331"/>
          </a:xfrm>
          <a:prstGeom prst="rect">
            <a:avLst/>
          </a:prstGeom>
          <a:solidFill>
            <a:srgbClr val="92D050">
              <a:alpha val="86000"/>
            </a:srgbClr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CA" sz="3600" b="1" dirty="0">
                <a:solidFill>
                  <a:srgbClr val="002060"/>
                </a:solidFill>
              </a:rPr>
              <a:t>Sketch the graph here</a:t>
            </a:r>
          </a:p>
        </p:txBody>
      </p:sp>
      <p:sp>
        <p:nvSpPr>
          <p:cNvPr id="90" name="Arrow: Bent 89">
            <a:extLst>
              <a:ext uri="{FF2B5EF4-FFF2-40B4-BE49-F238E27FC236}">
                <a16:creationId xmlns:a16="http://schemas.microsoft.com/office/drawing/2014/main" id="{6BA215DA-0F51-7584-EBE9-8F0475C3ED28}"/>
              </a:ext>
            </a:extLst>
          </p:cNvPr>
          <p:cNvSpPr/>
          <p:nvPr/>
        </p:nvSpPr>
        <p:spPr>
          <a:xfrm rot="16200000">
            <a:off x="3068810" y="2813400"/>
            <a:ext cx="2698046" cy="775953"/>
          </a:xfrm>
          <a:prstGeom prst="bentArrow">
            <a:avLst>
              <a:gd name="adj1" fmla="val 25000"/>
              <a:gd name="adj2" fmla="val 23684"/>
              <a:gd name="adj3" fmla="val 25000"/>
              <a:gd name="adj4" fmla="val 43750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>
              <a:solidFill>
                <a:schemeClr val="tx1"/>
              </a:solidFill>
            </a:endParaRPr>
          </a:p>
        </p:txBody>
      </p:sp>
      <p:sp>
        <p:nvSpPr>
          <p:cNvPr id="91" name="Arrow: Bent 90">
            <a:extLst>
              <a:ext uri="{FF2B5EF4-FFF2-40B4-BE49-F238E27FC236}">
                <a16:creationId xmlns:a16="http://schemas.microsoft.com/office/drawing/2014/main" id="{82CD5783-05AD-5363-9FF2-9420BD5C3083}"/>
              </a:ext>
            </a:extLst>
          </p:cNvPr>
          <p:cNvSpPr/>
          <p:nvPr/>
        </p:nvSpPr>
        <p:spPr>
          <a:xfrm rot="16200000" flipV="1">
            <a:off x="10082895" y="1775160"/>
            <a:ext cx="1238698" cy="845885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34539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>
              <a:solidFill>
                <a:schemeClr val="tx1"/>
              </a:solidFill>
            </a:endParaRPr>
          </a:p>
        </p:txBody>
      </p:sp>
      <p:sp>
        <p:nvSpPr>
          <p:cNvPr id="92" name="Action Button: Help 91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7C207FD2-58BD-FD79-B2EB-ED8380F0C015}"/>
              </a:ext>
            </a:extLst>
          </p:cNvPr>
          <p:cNvSpPr/>
          <p:nvPr/>
        </p:nvSpPr>
        <p:spPr>
          <a:xfrm>
            <a:off x="2331512" y="1231714"/>
            <a:ext cx="983113" cy="3929564"/>
          </a:xfrm>
          <a:prstGeom prst="actionButtonHelp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0EEF2D1E-12A9-90F0-66C0-804DCE39F3CF}"/>
              </a:ext>
            </a:extLst>
          </p:cNvPr>
          <p:cNvSpPr txBox="1"/>
          <p:nvPr/>
        </p:nvSpPr>
        <p:spPr>
          <a:xfrm>
            <a:off x="2331512" y="2166274"/>
            <a:ext cx="10830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3600" dirty="0"/>
              <a:t>BEST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5A7D888A-DE71-C98F-39D5-5246E789982B}"/>
              </a:ext>
            </a:extLst>
          </p:cNvPr>
          <p:cNvSpPr txBox="1"/>
          <p:nvPr/>
        </p:nvSpPr>
        <p:spPr>
          <a:xfrm>
            <a:off x="2165570" y="3587390"/>
            <a:ext cx="15566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3600" dirty="0"/>
              <a:t>GUESS</a:t>
            </a:r>
          </a:p>
        </p:txBody>
      </p:sp>
    </p:spTree>
    <p:extLst>
      <p:ext uri="{BB962C8B-B14F-4D97-AF65-F5344CB8AC3E}">
        <p14:creationId xmlns:p14="http://schemas.microsoft.com/office/powerpoint/2010/main" val="2587576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/>
      <p:bldP spid="94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74211</TotalTime>
  <Words>494</Words>
  <Application>Microsoft Office PowerPoint</Application>
  <PresentationFormat>Widescreen</PresentationFormat>
  <Paragraphs>95</Paragraphs>
  <Slides>17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Calibri</vt:lpstr>
      <vt:lpstr>Calibri Light</vt:lpstr>
      <vt:lpstr>Roboto</vt:lpstr>
      <vt:lpstr>Office Theme</vt:lpstr>
      <vt:lpstr>Lesson A</vt:lpstr>
      <vt:lpstr>What do we have here?</vt:lpstr>
      <vt:lpstr>The earth is always moving… even if we can’t feel it</vt:lpstr>
      <vt:lpstr>PowerPoint Presentation</vt:lpstr>
      <vt:lpstr>Seismic waves are measured by a Seismograph</vt:lpstr>
      <vt:lpstr>A scientist who studies seismic events is called a </vt:lpstr>
      <vt:lpstr>LAB activity</vt:lpstr>
      <vt:lpstr>PowerPoint Presentation</vt:lpstr>
      <vt:lpstr>PowerPoint Presentation</vt:lpstr>
      <vt:lpstr>PowerPoint Presentation</vt:lpstr>
      <vt:lpstr>Bringing it together</vt:lpstr>
      <vt:lpstr>PowerPoint Presentation</vt:lpstr>
      <vt:lpstr>PowerPoint Presentation</vt:lpstr>
      <vt:lpstr>Lab Reflection</vt:lpstr>
      <vt:lpstr>Lab Reflection</vt:lpstr>
      <vt:lpstr>Uses for the Raspberry Shake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Erin Douglas</dc:creator>
  <cp:lastModifiedBy>Erin Douglas</cp:lastModifiedBy>
  <cp:revision>47</cp:revision>
  <cp:lastPrinted>2022-12-02T19:42:16Z</cp:lastPrinted>
  <dcterms:created xsi:type="dcterms:W3CDTF">2022-11-29T02:15:27Z</dcterms:created>
  <dcterms:modified xsi:type="dcterms:W3CDTF">2023-03-15T16:30:26Z</dcterms:modified>
</cp:coreProperties>
</file>